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.arcgis.com/en/pro-app/help/data/imagery/supported-raster-dataset-file-formats.htm" TargetMode="External"/><Relationship Id="rId2" Type="http://schemas.openxmlformats.org/officeDocument/2006/relationships/hyperlink" Target="http://pro.arcgis.com/en/pro-app/help/projects/supported-data-types-and-items.htm#ESRI_SECTION1_8EB222D44C584130BA7836C3763B8B0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9039-77DD-4FBD-89F2-08686E15D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ArcGIS Pro files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FD88B-47AC-4828-A2D5-FFF4218DE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Sooo</a:t>
            </a:r>
            <a:r>
              <a:rPr lang="en-US" dirty="0"/>
              <a:t> many file types….</a:t>
            </a:r>
          </a:p>
        </p:txBody>
      </p:sp>
    </p:spTree>
    <p:extLst>
      <p:ext uri="{BB962C8B-B14F-4D97-AF65-F5344CB8AC3E}">
        <p14:creationId xmlns:p14="http://schemas.microsoft.com/office/powerpoint/2010/main" val="300021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0CB1-C822-4BD6-B2F9-D8C910CA8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DC2E-2B44-4F83-B051-1A04FB05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organized!!!!!!!!!!!!!!!!!!!!!  Put all your work and data within a single folder.  Don’t have them scattered about multiple drives and online.</a:t>
            </a:r>
          </a:p>
        </p:txBody>
      </p:sp>
    </p:spTree>
    <p:extLst>
      <p:ext uri="{BB962C8B-B14F-4D97-AF65-F5344CB8AC3E}">
        <p14:creationId xmlns:p14="http://schemas.microsoft.com/office/powerpoint/2010/main" val="117170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F390-EB70-4525-ADE4-A788C84A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19EFC-2D66-43AD-876E-36BD913E4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Went over raster </a:t>
            </a:r>
            <a:r>
              <a:rPr lang="en-US"/>
              <a:t>and vector data</a:t>
            </a:r>
          </a:p>
        </p:txBody>
      </p:sp>
    </p:spTree>
    <p:extLst>
      <p:ext uri="{BB962C8B-B14F-4D97-AF65-F5344CB8AC3E}">
        <p14:creationId xmlns:p14="http://schemas.microsoft.com/office/powerpoint/2010/main" val="184316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C1B5-D588-48DB-AC55-C4BCA0F4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copy/past/move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3CDB2-65FC-41D2-B7BD-01871B06F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using ArcGIS Pro – use the catalog pane</a:t>
            </a:r>
          </a:p>
          <a:p>
            <a:r>
              <a:rPr lang="en-US" dirty="0"/>
              <a:t>If using ArcGIS Desktop – use ArcCatalog.</a:t>
            </a:r>
          </a:p>
          <a:p>
            <a:endParaRPr lang="en-US" dirty="0"/>
          </a:p>
          <a:p>
            <a:r>
              <a:rPr lang="en-US" dirty="0"/>
              <a:t>Seriously, just use these.  Many GIS “files” are actually multiple files and sometimes multiple folders.  Using the arc tools above will ensure you get everything you need.</a:t>
            </a:r>
          </a:p>
        </p:txBody>
      </p:sp>
    </p:spTree>
    <p:extLst>
      <p:ext uri="{BB962C8B-B14F-4D97-AF65-F5344CB8AC3E}">
        <p14:creationId xmlns:p14="http://schemas.microsoft.com/office/powerpoint/2010/main" val="393103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029C-E7FE-4495-91C6-2E9A3763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7331-3584-4E10-A528-AAAD927CD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contain ZERO data or layers.  None.  Zip.  Nada.  What they are is a collection of commands to draw different things in different ways.  They do include “cartographic stuff” – lines, polygons, text, N arrow, etc.  Always keep them with your data.</a:t>
            </a:r>
          </a:p>
          <a:p>
            <a:r>
              <a:rPr lang="en-US" dirty="0"/>
              <a:t>In ArcGIS Pro – this is the .APRX file</a:t>
            </a:r>
          </a:p>
          <a:p>
            <a:r>
              <a:rPr lang="en-US" dirty="0"/>
              <a:t>In ArcGIS Desktop – this is the .MXD file</a:t>
            </a:r>
          </a:p>
        </p:txBody>
      </p:sp>
    </p:spTree>
    <p:extLst>
      <p:ext uri="{BB962C8B-B14F-4D97-AF65-F5344CB8AC3E}">
        <p14:creationId xmlns:p14="http://schemas.microsoft.com/office/powerpoint/2010/main" val="53499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729ED-C6A5-4FB6-B337-EBCAE6E9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Files - ESRI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1655C-7CC7-40E3-B9EA-AD1EA5893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and File Geodatabases.  (Use file whenever possible, they seem to be the most robust type).  Multiple files in one folder</a:t>
            </a:r>
          </a:p>
          <a:p>
            <a:r>
              <a:rPr lang="en-US" dirty="0"/>
              <a:t>Shapefiles – multiple files</a:t>
            </a:r>
          </a:p>
          <a:p>
            <a:r>
              <a:rPr lang="en-US" dirty="0"/>
              <a:t>Coverages – multiple files in multiple folders.</a:t>
            </a:r>
          </a:p>
          <a:p>
            <a:r>
              <a:rPr lang="en-US" dirty="0"/>
              <a:t>.e00 files – export format (like a zip, but exclusive to coverages)</a:t>
            </a:r>
          </a:p>
        </p:txBody>
      </p:sp>
    </p:spTree>
    <p:extLst>
      <p:ext uri="{BB962C8B-B14F-4D97-AF65-F5344CB8AC3E}">
        <p14:creationId xmlns:p14="http://schemas.microsoft.com/office/powerpoint/2010/main" val="43220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01E3-BC62-49BB-A43F-3C7D8E45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 imagery?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3FDF-4655-4864-BE03-A122C7CC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Raster data can be found within geodatabases or as coverages</a:t>
            </a:r>
          </a:p>
          <a:p>
            <a:r>
              <a:rPr lang="en-US" dirty="0"/>
              <a:t>Also, jpg, </a:t>
            </a:r>
            <a:r>
              <a:rPr lang="en-US" dirty="0" err="1"/>
              <a:t>tif</a:t>
            </a:r>
            <a:r>
              <a:rPr lang="en-US" dirty="0"/>
              <a:t>, </a:t>
            </a:r>
            <a:r>
              <a:rPr lang="en-US" dirty="0" err="1"/>
              <a:t>img</a:t>
            </a:r>
            <a:r>
              <a:rPr lang="en-US" dirty="0"/>
              <a:t>.  Know the difference between these.</a:t>
            </a:r>
          </a:p>
          <a:p>
            <a:r>
              <a:rPr lang="en-US" dirty="0"/>
              <a:t>And pdf. (yes, there is such a thing as a </a:t>
            </a:r>
            <a:r>
              <a:rPr lang="en-US" dirty="0" err="1"/>
              <a:t>geopdf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866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04B5-B23C-42A8-94AA-F75A57D2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 more complete list…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C6892-A898-4F33-BBDF-4AF4F69C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http://pro.arcgis.com/en/pro-app/help/projects/supported-data-types-and-items.htm#ESRI_SECTION1_8EB222D44C584130BA7836C3763B8B0F</a:t>
            </a:r>
            <a:endParaRPr lang="en-US" dirty="0"/>
          </a:p>
          <a:p>
            <a:r>
              <a:rPr lang="en-US" dirty="0">
                <a:hlinkClick r:id="rId3"/>
              </a:rPr>
              <a:t>http://pro.arcgis.com/en/pro-app/help/data/imagery/supported-raster-dataset-file-formats.htm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1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72E6-7643-495B-AC2D-605605E49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ollage of a person&#10;&#10;Description automatically generated with medium confidence">
            <a:extLst>
              <a:ext uri="{FF2B5EF4-FFF2-40B4-BE49-F238E27FC236}">
                <a16:creationId xmlns:a16="http://schemas.microsoft.com/office/drawing/2014/main" id="{E54DAD06-F47C-4475-9DB0-4DA4068C5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9059" y="-15178"/>
            <a:ext cx="6873178" cy="6873178"/>
          </a:xfrm>
        </p:spPr>
      </p:pic>
    </p:spTree>
    <p:extLst>
      <p:ext uri="{BB962C8B-B14F-4D97-AF65-F5344CB8AC3E}">
        <p14:creationId xmlns:p14="http://schemas.microsoft.com/office/powerpoint/2010/main" val="2186387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</TotalTime>
  <Words>330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ArcGIS Pro files </vt:lpstr>
      <vt:lpstr>But First </vt:lpstr>
      <vt:lpstr>Basic data types</vt:lpstr>
      <vt:lpstr>How to copy/past/move files</vt:lpstr>
      <vt:lpstr>Project files</vt:lpstr>
      <vt:lpstr>Data Files - ESRI</vt:lpstr>
      <vt:lpstr>Raster imagery?</vt:lpstr>
      <vt:lpstr>For a more complete list…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 Pro files</dc:title>
  <dc:creator>Bob Hickey</dc:creator>
  <cp:lastModifiedBy>Bob Hickey</cp:lastModifiedBy>
  <cp:revision>4</cp:revision>
  <dcterms:created xsi:type="dcterms:W3CDTF">2018-10-22T21:37:14Z</dcterms:created>
  <dcterms:modified xsi:type="dcterms:W3CDTF">2022-02-26T22:17:26Z</dcterms:modified>
</cp:coreProperties>
</file>