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0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543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3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8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7E70F6-CF3B-4981-BE99-818F469CCB7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E44C-27A0-4EB2-92D5-33F298FA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96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imaherald.com/news/study-ranks-yakima-no-6-in-nation-for-short-term-air-pollution-spikes/article_b588fee1-3383-5e0b-8af5-002f376686ed.html" TargetMode="External"/><Relationship Id="rId2" Type="http://schemas.openxmlformats.org/officeDocument/2006/relationships/hyperlink" Target="https://www.lung.org/research/sota/city-rankings/most-polluted-citi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cidrain" TargetMode="External"/><Relationship Id="rId2" Type="http://schemas.openxmlformats.org/officeDocument/2006/relationships/hyperlink" Target="https://www.epa.gov/hap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visibility" TargetMode="External"/><Relationship Id="rId4" Type="http://schemas.openxmlformats.org/officeDocument/2006/relationships/hyperlink" Target="https://www.epa.gov/ozone-layer-protection/health-and-environmental-effects-ozone-layer-deple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air.com/us/usa/washington/ellensburg" TargetMode="External"/><Relationship Id="rId2" Type="http://schemas.openxmlformats.org/officeDocument/2006/relationships/hyperlink" Target="https://www.iqair.com/us/usa/washington/seat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-SH3kJpVA4" TargetMode="External"/><Relationship Id="rId5" Type="http://schemas.openxmlformats.org/officeDocument/2006/relationships/hyperlink" Target="https://www.iqair.com/us/world-air-quality-report" TargetMode="External"/><Relationship Id="rId4" Type="http://schemas.openxmlformats.org/officeDocument/2006/relationships/hyperlink" Target="https://www.iqair.com/us/world-air-quality-rank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ithsonianmag.com/science-nature/air-pollution-goes-back-way-further-you-think-18095771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qmd.gov/home/research/publications/50-years-of-progre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cs.usda.gov/wps/portal/nrcs/detail/or/newsroom/stories/?cid=nrcseprd106980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361F-9231-4ED2-B5DD-78CE1E7C8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Air Pollution - ozone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4A7D0-44FD-43E8-805E-76F874B66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3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9B57-4F8B-492B-A917-378AE9E4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all about Ozone and LA/CA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65D0E-4264-47DE-A57F-710DAD3F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1960s.  Started cleaning up fuels</a:t>
            </a:r>
          </a:p>
          <a:p>
            <a:r>
              <a:rPr lang="en-US" dirty="0"/>
              <a:t>1970, Feds started phasing lead out of gasoline.</a:t>
            </a:r>
          </a:p>
          <a:p>
            <a:r>
              <a:rPr lang="en-US" dirty="0"/>
              <a:t>70s and 80s – state plugged using natural gas.  Honestly, never really got anywhere.</a:t>
            </a:r>
          </a:p>
          <a:p>
            <a:r>
              <a:rPr lang="en-US" dirty="0"/>
              <a:t>But.. Gasoline companies started really cleaning up fuels.  Now required by both federal and state law.</a:t>
            </a:r>
          </a:p>
        </p:txBody>
      </p:sp>
    </p:spTree>
    <p:extLst>
      <p:ext uri="{BB962C8B-B14F-4D97-AF65-F5344CB8AC3E}">
        <p14:creationId xmlns:p14="http://schemas.microsoft.com/office/powerpoint/2010/main" val="361698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3818-F2F5-4925-9ADF-F38588B2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52DA3-D2A9-4C2C-8BBC-8E99943C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https://www.insider.com/vintage-photos-los-angeles-smog-pollution-epa-2020-1 </a:t>
            </a:r>
          </a:p>
          <a:p>
            <a:r>
              <a:rPr lang="en-US" dirty="0">
                <a:hlinkClick r:id="rId2"/>
              </a:rPr>
              <a:t>https://www.lung.org/research/sota/city-rankings/most-polluted-cities</a:t>
            </a:r>
            <a:endParaRPr lang="en-US" dirty="0"/>
          </a:p>
          <a:p>
            <a:r>
              <a:rPr lang="en-US" dirty="0">
                <a:hlinkClick r:id="rId3"/>
              </a:rPr>
              <a:t>https://www.yakimaherald.com/news/study-ranks-yakima-no-6-in-nation-for-short-term-air-pollution-spikes/article_b588fee1-3383-5e0b-8af5-002f376686ed.html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9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0E01-26FA-4E26-9A84-0CD0214A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the Feds?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29ED-6F8A-4B45-A8A1-08F72466D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72817"/>
            <a:ext cx="9919184" cy="5605669"/>
          </a:xfrm>
        </p:spPr>
        <p:txBody>
          <a:bodyPr>
            <a:normAutofit/>
          </a:bodyPr>
          <a:lstStyle/>
          <a:p>
            <a:r>
              <a:rPr lang="en-US" dirty="0"/>
              <a:t>Really, All about the Clean Air Act</a:t>
            </a:r>
          </a:p>
          <a:p>
            <a:r>
              <a:rPr lang="en-US" dirty="0"/>
              <a:t>First enacted in 1955 as the Air Pollution Control Act. But it was weak and only included funds for research “let’s study it!”</a:t>
            </a:r>
          </a:p>
          <a:p>
            <a:r>
              <a:rPr lang="en-US" dirty="0"/>
              <a:t>Clean Air Act of 1963 – more research.</a:t>
            </a:r>
          </a:p>
          <a:p>
            <a:r>
              <a:rPr lang="en-US" dirty="0"/>
              <a:t>The one we really know is the Clean Air Act of 1970 (Tricky Dick).  </a:t>
            </a:r>
          </a:p>
          <a:p>
            <a:pPr lvl="1"/>
            <a:r>
              <a:rPr lang="en-US" dirty="0"/>
              <a:t>Allowed for control of common pollutants that the EPA had set standards for: particulate matter (also known as particle pollution), ozone, sulfur dioxide, nitrogen dioxide, carbon monoxide, and lead.</a:t>
            </a:r>
          </a:p>
          <a:p>
            <a:pPr lvl="1"/>
            <a:r>
              <a:rPr lang="en-US" dirty="0">
                <a:hlinkClick r:id="rId2"/>
              </a:rPr>
              <a:t>Hazardous or toxic air pollutants</a:t>
            </a:r>
            <a:r>
              <a:rPr lang="en-US" dirty="0"/>
              <a:t> that pose health risks such as cancer or environmental threats such as bioaccumulation of heavy metals</a:t>
            </a:r>
          </a:p>
          <a:p>
            <a:pPr lvl="1"/>
            <a:r>
              <a:rPr lang="en-US" dirty="0">
                <a:hlinkClick r:id="rId3"/>
              </a:rPr>
              <a:t>Acid rain</a:t>
            </a:r>
            <a:r>
              <a:rPr lang="en-US" dirty="0"/>
              <a:t> that damages aquatic life, forests and property</a:t>
            </a:r>
          </a:p>
          <a:p>
            <a:pPr lvl="1"/>
            <a:r>
              <a:rPr lang="en-US" dirty="0"/>
              <a:t>Chemical emissions that </a:t>
            </a:r>
            <a:r>
              <a:rPr lang="en-US" dirty="0">
                <a:hlinkClick r:id="rId4"/>
              </a:rPr>
              <a:t>deplete the stratospheric ozone layer</a:t>
            </a:r>
            <a:r>
              <a:rPr lang="en-US" dirty="0"/>
              <a:t>, which protects us from skin cancer and eye damage</a:t>
            </a:r>
          </a:p>
          <a:p>
            <a:pPr lvl="1"/>
            <a:r>
              <a:rPr lang="en-US" dirty="0">
                <a:hlinkClick r:id="rId5"/>
              </a:rPr>
              <a:t>Regional haze</a:t>
            </a:r>
            <a:r>
              <a:rPr lang="en-US" dirty="0"/>
              <a:t> that impairs visibility in national parks and other recreational areas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8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A878-21B0-4C8E-8070-FCE2D830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4037-EFE5-42E7-81F8-DA48A44AB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revisions in:</a:t>
            </a:r>
          </a:p>
          <a:p>
            <a:pPr lvl="1"/>
            <a:r>
              <a:rPr lang="en-US" dirty="0"/>
              <a:t>1977 (Carter)</a:t>
            </a:r>
          </a:p>
          <a:p>
            <a:pPr lvl="1"/>
            <a:r>
              <a:rPr lang="en-US" dirty="0"/>
              <a:t>1990  Amendments.  Signed by Bush, jr.  Actually strengthened the law.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0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1B96-6C23-4AE5-AAA1-17AB84AA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lot of progress, but air is still bad…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F640-8BB7-4A79-AAD8-97A7318C3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</a:t>
            </a:r>
            <a:r>
              <a:rPr lang="en-US" dirty="0" err="1"/>
              <a:t>seattle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https://www.iqair.com/us/usa/washington/seattle</a:t>
            </a:r>
            <a:endParaRPr lang="en-US" dirty="0"/>
          </a:p>
          <a:p>
            <a:r>
              <a:rPr lang="en-US" dirty="0"/>
              <a:t>Ellensburg: </a:t>
            </a:r>
            <a:r>
              <a:rPr lang="en-US" dirty="0">
                <a:hlinkClick r:id="rId3"/>
              </a:rPr>
              <a:t>https://www.iqair.com/us/usa/washington/ellensburg</a:t>
            </a:r>
            <a:endParaRPr lang="en-US" dirty="0"/>
          </a:p>
          <a:p>
            <a:r>
              <a:rPr lang="en-US" dirty="0"/>
              <a:t>Global rankings. </a:t>
            </a:r>
            <a:r>
              <a:rPr lang="en-US" dirty="0">
                <a:hlinkClick r:id="rId4"/>
              </a:rPr>
              <a:t>https://www.iqair.com/us/world-air-quality-ranking</a:t>
            </a:r>
            <a:endParaRPr lang="en-US" dirty="0"/>
          </a:p>
          <a:p>
            <a:r>
              <a:rPr lang="en-US" dirty="0">
                <a:hlinkClick r:id="rId5"/>
              </a:rPr>
              <a:t>https://www.iqair.com/us/world-air-quality-report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a bit more info on the </a:t>
            </a:r>
            <a:r>
              <a:rPr lang="en-US"/>
              <a:t>clean air act: </a:t>
            </a:r>
            <a:r>
              <a:rPr lang="en-US">
                <a:hlinkClick r:id="rId6"/>
              </a:rPr>
              <a:t>https://www.youtube.com/watch?v=1-SH3kJpVA4</a:t>
            </a:r>
            <a:r>
              <a:rPr lang="en-US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2372-9DAA-4DDE-9ED6-24A97433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US history re air pollution and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8243A-93AB-442E-9F0A-EF82FC5D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about air pollution go back to ancient Rome.  But we’re not interested in that….  But if you’re interested, check this out. </a:t>
            </a:r>
            <a:r>
              <a:rPr lang="en-US" dirty="0">
                <a:hlinkClick r:id="rId2"/>
              </a:rPr>
              <a:t>https://www.smithsonianmag.com/science-nature/air-pollution-goes-back-way-further-you-think-180957716/</a:t>
            </a:r>
            <a:r>
              <a:rPr lang="en-US" dirty="0"/>
              <a:t> </a:t>
            </a:r>
          </a:p>
          <a:p>
            <a:r>
              <a:rPr lang="en-US" dirty="0"/>
              <a:t>First item of note – Donora, PA.  1948.  ~40 deaths over 5 days.  Temperature inversion plus massive industrial emissions.</a:t>
            </a:r>
          </a:p>
          <a:p>
            <a:r>
              <a:rPr lang="en-US" dirty="0"/>
              <a:t>1952 – London.  Mostly coal smoke.  Cold weather, temperature inversion.  And upwards of 10k dead and 100kl+ made ill.</a:t>
            </a:r>
          </a:p>
          <a:p>
            <a:r>
              <a:rPr lang="en-US" dirty="0"/>
              <a:t>And, of course, CA.  The national leader in anything environmental.</a:t>
            </a:r>
          </a:p>
        </p:txBody>
      </p:sp>
    </p:spTree>
    <p:extLst>
      <p:ext uri="{BB962C8B-B14F-4D97-AF65-F5344CB8AC3E}">
        <p14:creationId xmlns:p14="http://schemas.microsoft.com/office/powerpoint/2010/main" val="254258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8680-B748-4E4F-A8A0-988F54E6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air pollution history</a:t>
            </a:r>
            <a:br>
              <a:rPr lang="en-US" dirty="0"/>
            </a:br>
            <a:r>
              <a:rPr lang="en-US" sz="1200" dirty="0">
                <a:hlinkClick r:id="rId2"/>
              </a:rPr>
              <a:t>https://www.aqmd.gov/home/research/publications/50-years-of-progress</a:t>
            </a:r>
            <a:r>
              <a:rPr lang="en-US" sz="1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4F2BC-5424-44F1-B07B-47CC20C4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1943 – smog has gotten bad in LA (the worst air in the US)</a:t>
            </a:r>
          </a:p>
          <a:p>
            <a:pPr lvl="1"/>
            <a:r>
              <a:rPr lang="en-US" dirty="0"/>
              <a:t>Valley + temp inversions</a:t>
            </a:r>
          </a:p>
          <a:p>
            <a:pPr lvl="1"/>
            <a:r>
              <a:rPr lang="en-US" dirty="0"/>
              <a:t>So bad folks, literally, cannot breathe.</a:t>
            </a:r>
          </a:p>
          <a:p>
            <a:pPr lvl="2"/>
            <a:r>
              <a:rPr lang="en-US" dirty="0"/>
              <a:t>The main culprit.  Ozone.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5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6BC-6FC0-4858-83F9-E2307DBB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ozone.  O3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1692-C4A8-482B-9475-DEAD8B36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stuff in the stratosphere, a major irritant at the surface.</a:t>
            </a:r>
          </a:p>
          <a:p>
            <a:r>
              <a:rPr lang="en-US" dirty="0"/>
              <a:t>Forms when NOx and </a:t>
            </a:r>
            <a:r>
              <a:rPr lang="en-US" dirty="0" err="1"/>
              <a:t>SOx</a:t>
            </a:r>
            <a:r>
              <a:rPr lang="en-US" dirty="0"/>
              <a:t> are combined with VOCs (volatile organic compounds) in the presence of UV radiation.</a:t>
            </a:r>
          </a:p>
          <a:p>
            <a:pPr lvl="1"/>
            <a:r>
              <a:rPr lang="en-US" dirty="0"/>
              <a:t>All about burning stuff….  Gasoline, coal, industry,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E22D-B974-4FBE-B25A-30127512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oth_75">
            <a:hlinkClick r:id="" action="ppaction://media"/>
            <a:extLst>
              <a:ext uri="{FF2B5EF4-FFF2-40B4-BE49-F238E27FC236}">
                <a16:creationId xmlns:a16="http://schemas.microsoft.com/office/drawing/2014/main" id="{21805911-1690-4B8F-9E8C-E86B4C2D533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1951" y="6918"/>
            <a:ext cx="8531153" cy="6398364"/>
          </a:xfrm>
        </p:spPr>
      </p:pic>
    </p:spTree>
    <p:extLst>
      <p:ext uri="{BB962C8B-B14F-4D97-AF65-F5344CB8AC3E}">
        <p14:creationId xmlns:p14="http://schemas.microsoft.com/office/powerpoint/2010/main" val="21954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E56-2DF9-4181-946B-0C73F8B5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back to CA – LA in particular.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B3BC-3C9C-42D9-BD1F-202FEC5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war was on between industry and people who liked to breathe.</a:t>
            </a:r>
          </a:p>
          <a:p>
            <a:r>
              <a:rPr lang="en-US" dirty="0"/>
              <a:t>Early, minor, control measures in 1905-1912.  Didn’t do much</a:t>
            </a:r>
          </a:p>
          <a:p>
            <a:r>
              <a:rPr lang="en-US" dirty="0"/>
              <a:t>WWII – massive increases in pollution.  Also, many more people and cars.  Even to the extent that it was a “serious menace” to aviation</a:t>
            </a:r>
          </a:p>
          <a:p>
            <a:r>
              <a:rPr lang="en-US" dirty="0"/>
              <a:t>1943.  County appoints board to examine pollution</a:t>
            </a:r>
          </a:p>
          <a:p>
            <a:r>
              <a:rPr lang="en-US" dirty="0"/>
              <a:t>Issue </a:t>
            </a:r>
            <a:r>
              <a:rPr lang="en-US" dirty="0" err="1"/>
              <a:t>ID’d</a:t>
            </a:r>
            <a:r>
              <a:rPr lang="en-US" dirty="0"/>
              <a:t> as not being one industry, but really a combo of everything.</a:t>
            </a:r>
          </a:p>
          <a:p>
            <a:r>
              <a:rPr lang="en-US" dirty="0"/>
              <a:t>1947.  CA State Law enacted.  Set up Air Pollution Control Districts and provided some teeth.  Some.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8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0B6B-5B24-41E1-8F3B-0AAF7E0D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79A8B-BBB1-4590-9C23-4C040F665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1950, Ozone </a:t>
            </a:r>
            <a:r>
              <a:rPr lang="en-US" dirty="0" err="1"/>
              <a:t>ID’d</a:t>
            </a:r>
            <a:r>
              <a:rPr lang="en-US" dirty="0"/>
              <a:t> as the big issue in LA</a:t>
            </a:r>
          </a:p>
          <a:p>
            <a:pPr lvl="1"/>
            <a:r>
              <a:rPr lang="en-US" dirty="0"/>
              <a:t>Heck, even tires disintegrated faster in LA.</a:t>
            </a:r>
          </a:p>
          <a:p>
            <a:r>
              <a:rPr lang="en-US" dirty="0"/>
              <a:t>1952.  Source of ozone figured out.  Industry horrified.</a:t>
            </a:r>
          </a:p>
          <a:p>
            <a:r>
              <a:rPr lang="en-US" dirty="0"/>
              <a:t>Late 40s-early 50s.  Things helped by regulated open burning in dumps and reducing point source pollution (factories and refineries).  </a:t>
            </a:r>
          </a:p>
          <a:p>
            <a:r>
              <a:rPr lang="en-US" dirty="0"/>
              <a:t>Backyard incinerators banned in ‘58.</a:t>
            </a:r>
          </a:p>
          <a:p>
            <a:r>
              <a:rPr lang="en-US" dirty="0"/>
              <a:t>Smudge pots also an issue. </a:t>
            </a:r>
            <a:r>
              <a:rPr lang="en-US">
                <a:hlinkClick r:id="rId2"/>
              </a:rPr>
              <a:t>https://www.nrcs.usda.gov/wps/portal/nrcs/detail/or/newsroom/stories/?cid=nrcseprd1069806</a:t>
            </a:r>
            <a:r>
              <a:rPr lang="en-US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3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0C71-5199-4CFC-ABA5-51C54134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DA47-C609-41B5-AF44-1A80714F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1953.  Recommendation:</a:t>
            </a:r>
          </a:p>
          <a:p>
            <a:pPr lvl="1"/>
            <a:r>
              <a:rPr lang="en-US" dirty="0"/>
              <a:t>Reduce hydrocarbon emissions from refineries/fueling ops</a:t>
            </a:r>
          </a:p>
          <a:p>
            <a:pPr lvl="1"/>
            <a:r>
              <a:rPr lang="en-US" dirty="0"/>
              <a:t>Auto exhaust standards</a:t>
            </a:r>
          </a:p>
          <a:p>
            <a:pPr lvl="1"/>
            <a:r>
              <a:rPr lang="en-US" dirty="0"/>
              <a:t>Move from diesel to propane in trucks</a:t>
            </a:r>
          </a:p>
          <a:p>
            <a:pPr lvl="1"/>
            <a:r>
              <a:rPr lang="en-US" dirty="0"/>
              <a:t>Ease up on heavy industry</a:t>
            </a:r>
          </a:p>
          <a:p>
            <a:pPr lvl="1"/>
            <a:r>
              <a:rPr lang="en-US" dirty="0"/>
              <a:t>Ban open burning of trash</a:t>
            </a:r>
          </a:p>
          <a:p>
            <a:pPr lvl="1"/>
            <a:r>
              <a:rPr lang="en-US" dirty="0"/>
              <a:t>Public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4975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30DA-A9D4-4B39-9BA3-B001A9AD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 dang cars….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08EC-CC32-4898-B95B-A358F98F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1978.  gas station fuel nozzles </a:t>
            </a:r>
            <a:r>
              <a:rPr lang="en-US" dirty="0" err="1"/>
              <a:t>recaputure</a:t>
            </a:r>
            <a:r>
              <a:rPr lang="en-US" dirty="0"/>
              <a:t> hydrocarbons.  Today, the nozzles must recapture at least 95% of the emissions.</a:t>
            </a:r>
          </a:p>
          <a:p>
            <a:r>
              <a:rPr lang="en-US" dirty="0"/>
              <a:t>Early 60s, efforts to require catalytic converters on vehicles.  Became law in 1975</a:t>
            </a:r>
          </a:p>
          <a:p>
            <a:pPr lvl="1"/>
            <a:r>
              <a:rPr lang="en-US" dirty="0"/>
              <a:t>Technology forcing regulation.  The state made the law, and industry had to figure it out.  Note that they had a good decade of R&amp;D.</a:t>
            </a:r>
          </a:p>
          <a:p>
            <a:r>
              <a:rPr lang="en-US" dirty="0"/>
              <a:t>Late 70s, annual vehicle inspections.  Including emissions.</a:t>
            </a:r>
          </a:p>
          <a:p>
            <a:pPr lvl="1"/>
            <a:r>
              <a:rPr lang="en-US" dirty="0"/>
              <a:t>Common in much of the US and Europe.</a:t>
            </a:r>
          </a:p>
          <a:p>
            <a:pPr lvl="2"/>
            <a:r>
              <a:rPr lang="en-US" dirty="0"/>
              <a:t>In Germany, the licensing fees on vehicles goes up with emissions.  Thus, older vehicles are EXPENSIVE to license….</a:t>
            </a:r>
          </a:p>
        </p:txBody>
      </p:sp>
    </p:spTree>
    <p:extLst>
      <p:ext uri="{BB962C8B-B14F-4D97-AF65-F5344CB8AC3E}">
        <p14:creationId xmlns:p14="http://schemas.microsoft.com/office/powerpoint/2010/main" val="533937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955</Words>
  <Application>Microsoft Office PowerPoint</Application>
  <PresentationFormat>Widescreen</PresentationFormat>
  <Paragraphs>72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Air Pollution - ozone</vt:lpstr>
      <vt:lpstr>A bit of US history re air pollution and legislation</vt:lpstr>
      <vt:lpstr>CA air pollution history https://www.aqmd.gov/home/research/publications/50-years-of-progress </vt:lpstr>
      <vt:lpstr>Let’s talk about ozone.  O3</vt:lpstr>
      <vt:lpstr>PowerPoint Presentation</vt:lpstr>
      <vt:lpstr>But, back to CA – LA in particular.</vt:lpstr>
      <vt:lpstr>Cont’d</vt:lpstr>
      <vt:lpstr>PowerPoint Presentation</vt:lpstr>
      <vt:lpstr>Those dang cars….</vt:lpstr>
      <vt:lpstr>Still all about Ozone and LA/CA</vt:lpstr>
      <vt:lpstr>PowerPoint Presentation</vt:lpstr>
      <vt:lpstr>But what about the Feds?</vt:lpstr>
      <vt:lpstr>PowerPoint Presentation</vt:lpstr>
      <vt:lpstr>A lot of progress, but air is still bad…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 - ozone</dc:title>
  <dc:creator>Bob Hickey</dc:creator>
  <cp:lastModifiedBy>Bob Hickey</cp:lastModifiedBy>
  <cp:revision>4</cp:revision>
  <dcterms:created xsi:type="dcterms:W3CDTF">2022-01-08T18:40:56Z</dcterms:created>
  <dcterms:modified xsi:type="dcterms:W3CDTF">2022-01-13T17:40:12Z</dcterms:modified>
</cp:coreProperties>
</file>