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9" r:id="rId11"/>
    <p:sldId id="270" r:id="rId12"/>
    <p:sldId id="267" r:id="rId13"/>
    <p:sldId id="268" r:id="rId14"/>
    <p:sldId id="2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 snapToGrid="0">
      <p:cViewPr varScale="1">
        <p:scale>
          <a:sx n="99" d="100"/>
          <a:sy n="99" d="100"/>
        </p:scale>
        <p:origin x="108" y="1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th.uh.edu/~tomforde/Email-Etiquette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rekalert.org/pub_releases/2018-07/tfg-cpi072418.php" TargetMode="External"/><Relationship Id="rId2" Type="http://schemas.openxmlformats.org/officeDocument/2006/relationships/hyperlink" Target="https://www.iflscience.com/health-and-medicine/15-tips-keep-your-mind-alert-and-focused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wu.edu/clubs/club-page/SISTERS" TargetMode="External"/><Relationship Id="rId2" Type="http://schemas.openxmlformats.org/officeDocument/2006/relationships/hyperlink" Target="https://www.cwu.edu/b2b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rtmouth.edu/~acskills/success/notes.html" TargetMode="External"/><Relationship Id="rId2" Type="http://schemas.openxmlformats.org/officeDocument/2006/relationships/hyperlink" Target="https://www.youtube.com/watch?v=AffuwyJZTQQ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howtostudyincollege.com/in-class/" TargetMode="External"/><Relationship Id="rId4" Type="http://schemas.openxmlformats.org/officeDocument/2006/relationships/hyperlink" Target="http://www.cc-sd.edu/blog/7-note-taking-skills-every-college-student-should-hav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flscience.com/editors-blog/how-study-smarte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wu.edu/academic-succes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7792" y="365754"/>
            <a:ext cx="6109771" cy="1641490"/>
          </a:xfrm>
        </p:spPr>
        <p:txBody>
          <a:bodyPr/>
          <a:lstStyle/>
          <a:p>
            <a:r>
              <a:rPr lang="en-US" dirty="0"/>
              <a:t>Study Tips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2677" y="2096929"/>
            <a:ext cx="6836883" cy="754025"/>
          </a:xfrm>
        </p:spPr>
        <p:txBody>
          <a:bodyPr/>
          <a:lstStyle/>
          <a:p>
            <a:r>
              <a:rPr lang="en-US" dirty="0"/>
              <a:t>Or.. How to not flunk out of College</a:t>
            </a:r>
          </a:p>
        </p:txBody>
      </p:sp>
    </p:spTree>
    <p:extLst>
      <p:ext uri="{BB962C8B-B14F-4D97-AF65-F5344CB8AC3E}">
        <p14:creationId xmlns:p14="http://schemas.microsoft.com/office/powerpoint/2010/main" val="568786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4A7DF-8E3E-4623-8247-FE58AF2C7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address your prof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63503-197E-4A93-943B-1DDAFC4C9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default:</a:t>
            </a:r>
          </a:p>
          <a:p>
            <a:r>
              <a:rPr lang="en-US" dirty="0"/>
              <a:t>Male vs </a:t>
            </a:r>
            <a:r>
              <a:rPr lang="en-US"/>
              <a:t>Female addresses.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681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3F569-3A85-4872-AAEE-2448FAADF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Email etiquette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619EF-5FFA-44F3-A725-BE56E16FE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formal.  Call your prof “professor” or “doctor” unless otherwise instructed.</a:t>
            </a:r>
          </a:p>
          <a:p>
            <a:r>
              <a:rPr lang="en-US" dirty="0"/>
              <a:t>Be polite.  “Please” and “thank you” are useful words.</a:t>
            </a:r>
          </a:p>
          <a:p>
            <a:r>
              <a:rPr lang="en-US" dirty="0"/>
              <a:t>Always include information about which class you are in and the specifics of your question.</a:t>
            </a:r>
          </a:p>
          <a:p>
            <a:r>
              <a:rPr lang="en-US" dirty="0">
                <a:hlinkClick r:id="rId2"/>
              </a:rPr>
              <a:t>https://www.math.uh.edu/~tomforde/Email-Etiquette.html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74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Multitasking?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Yeah.. No.  You can’t do it.  Focus on one thing at a time, be it lectures, studying, etc.</a:t>
            </a:r>
          </a:p>
          <a:p>
            <a:r>
              <a:rPr lang="en-US" dirty="0">
                <a:hlinkClick r:id="rId2"/>
              </a:rPr>
              <a:t>https://www.iflscience.com/health-and-medicine/15-tips-keep-your-mind-alert-and-focused/</a:t>
            </a:r>
            <a:endParaRPr lang="en-US" dirty="0"/>
          </a:p>
          <a:p>
            <a:r>
              <a:rPr lang="en-US">
                <a:hlinkClick r:id="rId3"/>
              </a:rPr>
              <a:t>https://www.eurekalert.org/pub_releases/2018-07/tfg-cpi072418.php</a:t>
            </a:r>
            <a:endParaRPr lang="en-US"/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920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E262D-A5DB-48B0-93A9-74897AA56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involved in something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A8EB2-A21F-4836-BFDD-437B5B0CA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Sports, IM, clubs, something (anything, really) to get you out of your standard routine a bit.  But not too much.</a:t>
            </a:r>
          </a:p>
          <a:p>
            <a:r>
              <a:rPr lang="en-US" dirty="0"/>
              <a:t>Plugs for</a:t>
            </a:r>
          </a:p>
          <a:p>
            <a:pPr lvl="1"/>
            <a:r>
              <a:rPr lang="en-US" dirty="0"/>
              <a:t>B2B: </a:t>
            </a:r>
            <a:r>
              <a:rPr lang="en-US" dirty="0">
                <a:hlinkClick r:id="rId2"/>
              </a:rPr>
              <a:t>https://www.cwu.edu/b2b/</a:t>
            </a:r>
            <a:endParaRPr lang="en-US" dirty="0"/>
          </a:p>
          <a:p>
            <a:pPr lvl="1"/>
            <a:r>
              <a:rPr lang="en-US" dirty="0"/>
              <a:t>Sisters: </a:t>
            </a:r>
            <a:r>
              <a:rPr lang="en-US" dirty="0">
                <a:hlinkClick r:id="rId3"/>
              </a:rPr>
              <a:t>http://www.cwu.edu/clubs/club-page/SISTERS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504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3536" y="-18242"/>
            <a:ext cx="4760474" cy="6876242"/>
          </a:xfrm>
        </p:spPr>
      </p:pic>
    </p:spTree>
    <p:extLst>
      <p:ext uri="{BB962C8B-B14F-4D97-AF65-F5344CB8AC3E}">
        <p14:creationId xmlns:p14="http://schemas.microsoft.com/office/powerpoint/2010/main" val="3207464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 up to class, take good notes, and pay attention.  Seriously.  Do this alone, and you pretty much have a guaranteed C.</a:t>
            </a:r>
          </a:p>
          <a:p>
            <a:r>
              <a:rPr lang="en-US" dirty="0"/>
              <a:t>Spend time with the material-the general rule of thumb is to spend a minimum of 2-3 hours study </a:t>
            </a:r>
            <a:r>
              <a:rPr lang="en-US" b="1" u="sng" dirty="0"/>
              <a:t>per hour </a:t>
            </a:r>
            <a:r>
              <a:rPr lang="en-US" dirty="0"/>
              <a:t>of class per week. </a:t>
            </a:r>
          </a:p>
        </p:txBody>
      </p:sp>
    </p:spTree>
    <p:extLst>
      <p:ext uri="{BB962C8B-B14F-4D97-AF65-F5344CB8AC3E}">
        <p14:creationId xmlns:p14="http://schemas.microsoft.com/office/powerpoint/2010/main" val="604679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Take good notes.  </a:t>
            </a:r>
          </a:p>
          <a:p>
            <a:pPr lvl="1"/>
            <a:r>
              <a:rPr lang="en-US" dirty="0"/>
              <a:t>Be sure to write down every major point in enough detail that it will make sense a week later.  Copy any figure/graph/etc.</a:t>
            </a:r>
          </a:p>
          <a:p>
            <a:pPr lvl="1"/>
            <a:r>
              <a:rPr lang="en-US" dirty="0"/>
              <a:t>Taking notes </a:t>
            </a:r>
            <a:r>
              <a:rPr lang="en-US" dirty="0">
                <a:hlinkClick r:id="rId2"/>
              </a:rPr>
              <a:t>1</a:t>
            </a:r>
            <a:r>
              <a:rPr lang="en-US" dirty="0"/>
              <a:t>, </a:t>
            </a:r>
            <a:r>
              <a:rPr lang="en-US" dirty="0">
                <a:hlinkClick r:id="rId3"/>
              </a:rPr>
              <a:t>2</a:t>
            </a:r>
            <a:r>
              <a:rPr lang="en-US" dirty="0"/>
              <a:t>, </a:t>
            </a:r>
            <a:r>
              <a:rPr lang="en-US" dirty="0">
                <a:hlinkClick r:id="rId4"/>
              </a:rPr>
              <a:t>3</a:t>
            </a:r>
            <a:r>
              <a:rPr lang="en-US" dirty="0"/>
              <a:t>, </a:t>
            </a:r>
            <a:r>
              <a:rPr lang="en-US" dirty="0">
                <a:hlinkClick r:id="rId5"/>
              </a:rPr>
              <a:t>4</a:t>
            </a:r>
            <a:endParaRPr lang="en-US" dirty="0"/>
          </a:p>
          <a:p>
            <a:pPr lvl="1"/>
            <a:r>
              <a:rPr lang="en-US" dirty="0"/>
              <a:t>Rewrite them.  Be sure to include any figures I may have covered.  Simply looking at ppt slides does not confer knowledge.  Copying them helps a LOT.</a:t>
            </a:r>
          </a:p>
          <a:p>
            <a:r>
              <a:rPr lang="en-US" dirty="0"/>
              <a:t>Ask questions if something simply makes no sense to you</a:t>
            </a:r>
          </a:p>
        </p:txBody>
      </p:sp>
    </p:spTree>
    <p:extLst>
      <p:ext uri="{BB962C8B-B14F-4D97-AF65-F5344CB8AC3E}">
        <p14:creationId xmlns:p14="http://schemas.microsoft.com/office/powerpoint/2010/main" val="38488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0085"/>
            <a:ext cx="10515600" cy="1325563"/>
          </a:xfrm>
        </p:spPr>
        <p:txBody>
          <a:bodyPr/>
          <a:lstStyle/>
          <a:p>
            <a:r>
              <a:rPr lang="en-US" dirty="0"/>
              <a:t>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 NOT rely on your text or published </a:t>
            </a:r>
            <a:r>
              <a:rPr lang="en-US" dirty="0" err="1"/>
              <a:t>powerpoints</a:t>
            </a:r>
            <a:r>
              <a:rPr lang="en-US" dirty="0"/>
              <a:t>. And the ppts are only outlines – they lack content.</a:t>
            </a:r>
          </a:p>
          <a:p>
            <a:r>
              <a:rPr lang="en-US" dirty="0"/>
              <a:t>Do NOT take notes on a computer (research shows writing generally results in better comprehension).</a:t>
            </a:r>
          </a:p>
          <a:p>
            <a:r>
              <a:rPr lang="en-US" dirty="0"/>
              <a:t>Do NOT only write (or photograph) what the prof puts on the board.  Again, that should only serve as an outline, not as content.</a:t>
            </a:r>
          </a:p>
          <a:p>
            <a:r>
              <a:rPr lang="en-US" dirty="0"/>
              <a:t>Do NOT rely on a friend’s notes.  What they write will be a reflection of what they know/understand, not necessarily what you know/understand.</a:t>
            </a:r>
          </a:p>
          <a:p>
            <a:r>
              <a:rPr lang="en-US" dirty="0"/>
              <a:t>Shut off your phone.  </a:t>
            </a:r>
          </a:p>
        </p:txBody>
      </p:sp>
    </p:spTree>
    <p:extLst>
      <p:ext uri="{BB962C8B-B14F-4D97-AF65-F5344CB8AC3E}">
        <p14:creationId xmlns:p14="http://schemas.microsoft.com/office/powerpoint/2010/main" val="995139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all the assignments.  On time.  Every time you don’t turn something in, you lose points and understanding of the material (which means losing more points on exams).  </a:t>
            </a:r>
          </a:p>
        </p:txBody>
      </p:sp>
    </p:spTree>
    <p:extLst>
      <p:ext uri="{BB962C8B-B14F-4D97-AF65-F5344CB8AC3E}">
        <p14:creationId xmlns:p14="http://schemas.microsoft.com/office/powerpoint/2010/main" val="135680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#5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4939069"/>
          </a:xfrm>
        </p:spPr>
        <p:txBody>
          <a:bodyPr>
            <a:normAutofit/>
          </a:bodyPr>
          <a:lstStyle/>
          <a:p>
            <a:r>
              <a:rPr lang="en-US" dirty="0"/>
              <a:t>Study!  Study!  Study!</a:t>
            </a:r>
          </a:p>
          <a:p>
            <a:pPr lvl="1"/>
            <a:r>
              <a:rPr lang="en-US" dirty="0"/>
              <a:t>First suggestion, recopy your notes.  Notes are easy to skim and not understand.  They are hard to rewrite if you don’t understand.  This includes recopying onto flash cards.</a:t>
            </a:r>
          </a:p>
          <a:p>
            <a:pPr lvl="1"/>
            <a:r>
              <a:rPr lang="en-US" dirty="0"/>
              <a:t>Get somewhere quiet.</a:t>
            </a:r>
          </a:p>
          <a:p>
            <a:pPr lvl="1"/>
            <a:r>
              <a:rPr lang="en-US" dirty="0"/>
              <a:t>Eliminate distractions – including music (except classical), reddit, your phone, etc.</a:t>
            </a:r>
          </a:p>
          <a:p>
            <a:pPr lvl="1"/>
            <a:r>
              <a:rPr lang="en-US" dirty="0"/>
              <a:t>Use multiple sources (notes, textbook, links from prof, google,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Study in small chunks.  About 30 minutes.  Every day.  Cramming has been proven to be pretty much worthless on a lot of levels (especially if you skip sleep).</a:t>
            </a:r>
          </a:p>
          <a:p>
            <a:pPr lvl="1"/>
            <a:r>
              <a:rPr lang="en-US" dirty="0">
                <a:hlinkClick r:id="rId2"/>
              </a:rPr>
              <a:t>http://www.iflscience.com/editors-blog/how-study-smarter</a:t>
            </a:r>
            <a:endParaRPr lang="en-US" dirty="0"/>
          </a:p>
          <a:p>
            <a:pPr lvl="1"/>
            <a:r>
              <a:rPr lang="en-US" dirty="0"/>
              <a:t>If you can, join or form a study group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566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don’t understand something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Check links in the ppts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Check with friends (the smart ones)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There’s this thing called google.  Use it.  It’s freaky how much info is out there.  But remember to filter!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See your prof.  We’re here to help.</a:t>
            </a:r>
          </a:p>
        </p:txBody>
      </p:sp>
    </p:spTree>
    <p:extLst>
      <p:ext uri="{BB962C8B-B14F-4D97-AF65-F5344CB8AC3E}">
        <p14:creationId xmlns:p14="http://schemas.microsoft.com/office/powerpoint/2010/main" val="2551674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fall behind.  I know, you think you’ll catch up.  In my experience, that’s about 1 in 20 students.</a:t>
            </a:r>
          </a:p>
        </p:txBody>
      </p:sp>
    </p:spTree>
    <p:extLst>
      <p:ext uri="{BB962C8B-B14F-4D97-AF65-F5344CB8AC3E}">
        <p14:creationId xmlns:p14="http://schemas.microsoft.com/office/powerpoint/2010/main" val="3819273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#8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Got problems?  See your prof.  There is little to nothing we can do at the end of the quarter.  But we might well be able to help earlier.  See #7.</a:t>
            </a:r>
          </a:p>
          <a:p>
            <a:r>
              <a:rPr lang="en-US" dirty="0"/>
              <a:t>For writing/math issues, remember the </a:t>
            </a:r>
            <a:r>
              <a:rPr lang="en-US" dirty="0">
                <a:hlinkClick r:id="rId2"/>
              </a:rPr>
              <a:t>learning commons </a:t>
            </a:r>
            <a:r>
              <a:rPr lang="en-US" dirty="0"/>
              <a:t>in the library.  Those folks are paid to help out, use them!</a:t>
            </a:r>
          </a:p>
        </p:txBody>
      </p:sp>
    </p:spTree>
    <p:extLst>
      <p:ext uri="{BB962C8B-B14F-4D97-AF65-F5344CB8AC3E}">
        <p14:creationId xmlns:p14="http://schemas.microsoft.com/office/powerpoint/2010/main" val="501724147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142</TotalTime>
  <Words>758</Words>
  <Application>Microsoft Office PowerPoint</Application>
  <PresentationFormat>Widescreen</PresentationFormat>
  <Paragraphs>56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Corbel</vt:lpstr>
      <vt:lpstr>Depth</vt:lpstr>
      <vt:lpstr>Study Tips</vt:lpstr>
      <vt:lpstr>#1</vt:lpstr>
      <vt:lpstr>#2</vt:lpstr>
      <vt:lpstr>#3</vt:lpstr>
      <vt:lpstr>#4</vt:lpstr>
      <vt:lpstr>#5 </vt:lpstr>
      <vt:lpstr>#6</vt:lpstr>
      <vt:lpstr>#7</vt:lpstr>
      <vt:lpstr>#8 </vt:lpstr>
      <vt:lpstr>How to address your prof</vt:lpstr>
      <vt:lpstr>Email etiquette</vt:lpstr>
      <vt:lpstr>Multitasking?</vt:lpstr>
      <vt:lpstr>Get involved in something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Tips</dc:title>
  <dc:creator>Bob</dc:creator>
  <cp:lastModifiedBy>Bob Hickey</cp:lastModifiedBy>
  <cp:revision>16</cp:revision>
  <dcterms:created xsi:type="dcterms:W3CDTF">2015-09-22T16:30:17Z</dcterms:created>
  <dcterms:modified xsi:type="dcterms:W3CDTF">2022-01-04T16:47:10Z</dcterms:modified>
</cp:coreProperties>
</file>