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65" r:id="rId6"/>
    <p:sldId id="259" r:id="rId7"/>
    <p:sldId id="260" r:id="rId8"/>
    <p:sldId id="261" r:id="rId9"/>
    <p:sldId id="262" r:id="rId10"/>
    <p:sldId id="263" r:id="rId11"/>
    <p:sldId id="269" r:id="rId12"/>
    <p:sldId id="270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wu.edu/academic-succes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.uh.edu/~tomforde/Email-Etiquett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ekalert.org/pub_releases/2018-07/tfg-cpi072418.php" TargetMode="External"/><Relationship Id="rId2" Type="http://schemas.openxmlformats.org/officeDocument/2006/relationships/hyperlink" Target="https://www.iflscience.com/health-and-medicine/15-tips-keep-your-mind-alert-and-focused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flscience.com/15-tips-keep-your-mind-alert-and-focused-3245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books/2018/oct/10/growing-up-in-a-house-full-of-books-is-major-boost-to-literacy-and-numeracy-study-find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tmouth.edu/~acskills/success/notes.html" TargetMode="External"/><Relationship Id="rId2" Type="http://schemas.openxmlformats.org/officeDocument/2006/relationships/hyperlink" Target="https://www.youtube.com/watch?v=AffuwyJZTQQ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owtostudyincollege.com/in-class/" TargetMode="External"/><Relationship Id="rId4" Type="http://schemas.openxmlformats.org/officeDocument/2006/relationships/hyperlink" Target="http://www.cc-sd.edu/blog/7-note-taking-skills-every-college-student-should-hav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ekalert.org/news-releases/757107" TargetMode="External"/><Relationship Id="rId2" Type="http://schemas.openxmlformats.org/officeDocument/2006/relationships/hyperlink" Target="https://www.npr.org/2016/04/17/474525392/attention-students-put-your-laptops-awa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flscience.com/editors-blog/how-study-smarte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7792" y="365754"/>
            <a:ext cx="6109771" cy="1641490"/>
          </a:xfrm>
        </p:spPr>
        <p:txBody>
          <a:bodyPr/>
          <a:lstStyle/>
          <a:p>
            <a:r>
              <a:rPr lang="en-US" dirty="0"/>
              <a:t>Study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2677" y="2096929"/>
            <a:ext cx="6836883" cy="754025"/>
          </a:xfrm>
        </p:spPr>
        <p:txBody>
          <a:bodyPr/>
          <a:lstStyle/>
          <a:p>
            <a:r>
              <a:rPr lang="en-US" dirty="0"/>
              <a:t>Or.. How to not flunk out of College</a:t>
            </a:r>
          </a:p>
        </p:txBody>
      </p:sp>
    </p:spTree>
    <p:extLst>
      <p:ext uri="{BB962C8B-B14F-4D97-AF65-F5344CB8AC3E}">
        <p14:creationId xmlns:p14="http://schemas.microsoft.com/office/powerpoint/2010/main" val="568786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#8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Got problems?  See your prof.  There is little to nothing we can do at the end of the quarter.  But we might well be able to help earlier.  See #7.</a:t>
            </a:r>
          </a:p>
          <a:p>
            <a:r>
              <a:rPr lang="en-US" dirty="0"/>
              <a:t>For writing/math issues, remember the </a:t>
            </a:r>
            <a:r>
              <a:rPr lang="en-US" dirty="0">
                <a:hlinkClick r:id="rId2"/>
              </a:rPr>
              <a:t>learning commons </a:t>
            </a:r>
            <a:r>
              <a:rPr lang="en-US" dirty="0"/>
              <a:t>in the library.  Those folks are paid to help out, use them!</a:t>
            </a:r>
          </a:p>
        </p:txBody>
      </p:sp>
    </p:spTree>
    <p:extLst>
      <p:ext uri="{BB962C8B-B14F-4D97-AF65-F5344CB8AC3E}">
        <p14:creationId xmlns:p14="http://schemas.microsoft.com/office/powerpoint/2010/main" val="501724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4A7DF-8E3E-4623-8247-FE58AF2C7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address your prof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63503-197E-4A93-943B-1DDAFC4C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default:</a:t>
            </a:r>
          </a:p>
          <a:p>
            <a:r>
              <a:rPr lang="en-US" dirty="0"/>
              <a:t>Male vs </a:t>
            </a:r>
            <a:r>
              <a:rPr lang="en-US"/>
              <a:t>Female addresses.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81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3F569-3A85-4872-AAEE-2448FAAD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619EF-5FFA-44F3-A725-BE56E16FE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formal.  Call your prof “professor” or “doctor” unless otherwise instructed.</a:t>
            </a:r>
          </a:p>
          <a:p>
            <a:r>
              <a:rPr lang="en-US" dirty="0"/>
              <a:t>Be polite.  “Please” and “thank you” are useful words.</a:t>
            </a:r>
          </a:p>
          <a:p>
            <a:r>
              <a:rPr lang="en-US" dirty="0"/>
              <a:t>Always include information about which class you are in and the specifics of your question.</a:t>
            </a:r>
          </a:p>
          <a:p>
            <a:r>
              <a:rPr lang="en-US" dirty="0">
                <a:hlinkClick r:id="rId2"/>
              </a:rPr>
              <a:t>https://www.math.uh.edu/~tomforde/Email-Etiquette.html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74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Multitasking?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Yeah.. No.  You can’t do it.  Focus on one thing at a time, be it lectures, studying, etc.</a:t>
            </a:r>
          </a:p>
          <a:p>
            <a:r>
              <a:rPr lang="en-US" dirty="0">
                <a:hlinkClick r:id="rId2"/>
              </a:rPr>
              <a:t>https://www.iflscience.com/health-and-medicine/15-tips-keep-your-mind-alert-and-focused/</a:t>
            </a:r>
            <a:endParaRPr lang="en-US" dirty="0"/>
          </a:p>
          <a:p>
            <a:r>
              <a:rPr lang="en-US">
                <a:hlinkClick r:id="rId3"/>
              </a:rPr>
              <a:t>https://www.eurekalert.org/pub_releases/2018-07/tfg-cpi072418.php</a:t>
            </a:r>
            <a:endParaRPr lang="en-US"/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20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E262D-A5DB-48B0-93A9-74897AA56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involved in something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A8EB2-A21F-4836-BFDD-437B5B0CA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Sports, IM, clubs, something (anything, really) to get you out of your standard routine a bit.  But not too much.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04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up to class, take good notes, and pay attention.  Seriously.  Do this alone, and you pretty much have a guaranteed C.</a:t>
            </a:r>
          </a:p>
          <a:p>
            <a:r>
              <a:rPr lang="en-US" dirty="0"/>
              <a:t>Spend time with the material-the general rule of thumb is to spend a minimum of 2-3 hours study </a:t>
            </a:r>
            <a:r>
              <a:rPr lang="en-US" b="1" u="sng" dirty="0"/>
              <a:t>per hour </a:t>
            </a:r>
            <a:r>
              <a:rPr lang="en-US" dirty="0"/>
              <a:t>of class per week.  </a:t>
            </a:r>
            <a:r>
              <a:rPr lang="en-US" dirty="0">
                <a:hlinkClick r:id="rId2"/>
              </a:rPr>
              <a:t>https://www.iflscience.com/15-tips-keep-your-mind-alert-and-focused-32458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467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5F891-D4C3-E2B3-5638-2AF82430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finally.  Read!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53DD7-7FBB-7FCE-1C3B-FEFF7FC6A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 anything.  Doesn’t matter.  But read.  You will improve your vocabulary, reading skills, writing skills, general knowledge, etc.</a:t>
            </a:r>
          </a:p>
          <a:p>
            <a:r>
              <a:rPr lang="en-US" dirty="0"/>
              <a:t>And maybe, help out your kids. </a:t>
            </a:r>
            <a:r>
              <a:rPr lang="en-US">
                <a:hlinkClick r:id="rId2"/>
              </a:rPr>
              <a:t>https://www.theguardian.com/books/2018/oct/10/growing-up-in-a-house-full-of-books-is-major-boost-to-literacy-and-numeracy-study-finds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2507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Take good notes.  </a:t>
            </a:r>
          </a:p>
          <a:p>
            <a:pPr lvl="1"/>
            <a:r>
              <a:rPr lang="en-US" dirty="0"/>
              <a:t>Be sure to write down every major point in enough detail that it will make sense a week later.  Copy any figure/graph/etc.</a:t>
            </a:r>
          </a:p>
          <a:p>
            <a:pPr lvl="1"/>
            <a:r>
              <a:rPr lang="en-US" dirty="0"/>
              <a:t>Taking notes </a:t>
            </a:r>
            <a:r>
              <a:rPr lang="en-US" dirty="0">
                <a:hlinkClick r:id="rId2"/>
              </a:rPr>
              <a:t>1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2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3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4</a:t>
            </a:r>
            <a:endParaRPr lang="en-US" dirty="0"/>
          </a:p>
          <a:p>
            <a:pPr lvl="1"/>
            <a:r>
              <a:rPr lang="en-US" dirty="0"/>
              <a:t>Rewrite them.  Be sure to include any figures I may have covered.  Simply looking at ppt slides does not confer knowledge.  Copying them helps a LOT.</a:t>
            </a:r>
          </a:p>
          <a:p>
            <a:r>
              <a:rPr lang="en-US" dirty="0"/>
              <a:t>Ask questions if something simply makes no sense to you</a:t>
            </a:r>
          </a:p>
        </p:txBody>
      </p:sp>
    </p:spTree>
    <p:extLst>
      <p:ext uri="{BB962C8B-B14F-4D97-AF65-F5344CB8AC3E}">
        <p14:creationId xmlns:p14="http://schemas.microsoft.com/office/powerpoint/2010/main" val="3848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0085"/>
            <a:ext cx="10515600" cy="1325563"/>
          </a:xfrm>
        </p:spPr>
        <p:txBody>
          <a:bodyPr/>
          <a:lstStyle/>
          <a:p>
            <a:r>
              <a:rPr lang="en-US" dirty="0"/>
              <a:t>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 NOT rely on your text or published </a:t>
            </a:r>
            <a:r>
              <a:rPr lang="en-US" dirty="0" err="1"/>
              <a:t>powerpoints</a:t>
            </a:r>
            <a:r>
              <a:rPr lang="en-US" dirty="0"/>
              <a:t>.  The online book is an excellent second source.  And the </a:t>
            </a:r>
            <a:r>
              <a:rPr lang="en-US" dirty="0" err="1"/>
              <a:t>ppts</a:t>
            </a:r>
            <a:r>
              <a:rPr lang="en-US" dirty="0"/>
              <a:t> are only outlines – they lack content.</a:t>
            </a:r>
          </a:p>
          <a:p>
            <a:r>
              <a:rPr lang="en-US" dirty="0"/>
              <a:t>Do NOT take notes on a computer (research shows writing results in better comprehension). </a:t>
            </a:r>
            <a:r>
              <a:rPr lang="en-US" dirty="0">
                <a:hlinkClick r:id="rId2"/>
              </a:rPr>
              <a:t>https://www.npr.org/2016/04/17/474525392/attention-students-put-your-laptops-away</a:t>
            </a:r>
            <a:r>
              <a:rPr lang="en-US" dirty="0"/>
              <a:t> </a:t>
            </a:r>
          </a:p>
          <a:p>
            <a:r>
              <a:rPr lang="en-US" dirty="0"/>
              <a:t>Do NOT only write (or photograph) what the prof puts on the board.  Again, that should only serve as an outline, not as content.</a:t>
            </a:r>
          </a:p>
          <a:p>
            <a:r>
              <a:rPr lang="en-US" dirty="0"/>
              <a:t>Do NOT rely on a friend’s notes.  What they write will be a reflection of what they know/understand, not necessarily what you know/understand.</a:t>
            </a:r>
          </a:p>
          <a:p>
            <a:r>
              <a:rPr lang="en-US" dirty="0"/>
              <a:t>Shut off your phone. </a:t>
            </a:r>
            <a:r>
              <a:rPr lang="en-US" dirty="0">
                <a:hlinkClick r:id="rId3"/>
              </a:rPr>
              <a:t>https://www.eurekalert.org/news-releases/757107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513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all the assignments.  On time.  Every time you don’t turn something in, you lose points and understanding of the material (which means losing more points on exams).  </a:t>
            </a:r>
          </a:p>
        </p:txBody>
      </p:sp>
    </p:spTree>
    <p:extLst>
      <p:ext uri="{BB962C8B-B14F-4D97-AF65-F5344CB8AC3E}">
        <p14:creationId xmlns:p14="http://schemas.microsoft.com/office/powerpoint/2010/main" val="135680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#5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4"/>
            <a:ext cx="10233800" cy="4939069"/>
          </a:xfrm>
        </p:spPr>
        <p:txBody>
          <a:bodyPr>
            <a:normAutofit/>
          </a:bodyPr>
          <a:lstStyle/>
          <a:p>
            <a:r>
              <a:rPr lang="en-US" dirty="0"/>
              <a:t>Study!  Study!  Study!</a:t>
            </a:r>
          </a:p>
          <a:p>
            <a:pPr lvl="1"/>
            <a:r>
              <a:rPr lang="en-US" dirty="0"/>
              <a:t>First suggestion, recopy your notes.  Notes are easy to skim and not understand.  They are hard to rewrite if you don’t understand.  This includes recopying onto flash cards.</a:t>
            </a:r>
          </a:p>
          <a:p>
            <a:pPr lvl="1"/>
            <a:r>
              <a:rPr lang="en-US" dirty="0"/>
              <a:t>Get somewhere quiet.</a:t>
            </a:r>
          </a:p>
          <a:p>
            <a:pPr lvl="1"/>
            <a:r>
              <a:rPr lang="en-US" dirty="0"/>
              <a:t>Eliminate distractions – including music (except classical), reddit, your phone, etc.</a:t>
            </a:r>
          </a:p>
          <a:p>
            <a:pPr lvl="1"/>
            <a:r>
              <a:rPr lang="en-US" dirty="0"/>
              <a:t>Use multiple sources (notes, textbook, links from prof, google,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Study in small chunks.  About 30 minutes.  Every day.  Cramming has been proven to be pretty much worthless on a lot of levels (especially if you skip sleep).</a:t>
            </a:r>
          </a:p>
          <a:p>
            <a:pPr lvl="1"/>
            <a:r>
              <a:rPr lang="en-US" dirty="0">
                <a:hlinkClick r:id="rId2"/>
              </a:rPr>
              <a:t>http://www.iflscience.com/editors-blog/how-study-smarter</a:t>
            </a:r>
            <a:endParaRPr lang="en-US" dirty="0"/>
          </a:p>
          <a:p>
            <a:pPr lvl="1"/>
            <a:r>
              <a:rPr lang="en-US" dirty="0"/>
              <a:t>If you can, join or form a study group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66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don’t understand something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Check your textbook (or links in the ppt, or the online text)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Check with friends (the smart ones)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There’s this thing called google.  Use it.  It’s freaky how much info is out there.  But remember to filter!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See your prof.  We’re here to help.</a:t>
            </a:r>
          </a:p>
        </p:txBody>
      </p:sp>
    </p:spTree>
    <p:extLst>
      <p:ext uri="{BB962C8B-B14F-4D97-AF65-F5344CB8AC3E}">
        <p14:creationId xmlns:p14="http://schemas.microsoft.com/office/powerpoint/2010/main" val="255167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fall behind.  I know, you think you’ll catch up.  In my experience, that’s about 1 in 20 students.</a:t>
            </a:r>
          </a:p>
        </p:txBody>
      </p:sp>
    </p:spTree>
    <p:extLst>
      <p:ext uri="{BB962C8B-B14F-4D97-AF65-F5344CB8AC3E}">
        <p14:creationId xmlns:p14="http://schemas.microsoft.com/office/powerpoint/2010/main" val="3819273444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124</TotalTime>
  <Words>834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Depth</vt:lpstr>
      <vt:lpstr>Study Tips</vt:lpstr>
      <vt:lpstr>#1</vt:lpstr>
      <vt:lpstr>And finally.  Read!</vt:lpstr>
      <vt:lpstr>#2</vt:lpstr>
      <vt:lpstr>#3</vt:lpstr>
      <vt:lpstr>#4</vt:lpstr>
      <vt:lpstr>#5 </vt:lpstr>
      <vt:lpstr>#6</vt:lpstr>
      <vt:lpstr>#7</vt:lpstr>
      <vt:lpstr>#8 </vt:lpstr>
      <vt:lpstr>How to address your prof</vt:lpstr>
      <vt:lpstr>Email etiquette</vt:lpstr>
      <vt:lpstr>Multitasking?</vt:lpstr>
      <vt:lpstr>Get involved in something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Tips</dc:title>
  <dc:creator>Bob</dc:creator>
  <cp:lastModifiedBy>Bob Hickey</cp:lastModifiedBy>
  <cp:revision>18</cp:revision>
  <dcterms:created xsi:type="dcterms:W3CDTF">2015-09-22T16:30:17Z</dcterms:created>
  <dcterms:modified xsi:type="dcterms:W3CDTF">2022-10-04T21:49:45Z</dcterms:modified>
</cp:coreProperties>
</file>