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6" r:id="rId3"/>
    <p:sldId id="297" r:id="rId4"/>
    <p:sldId id="298" r:id="rId5"/>
    <p:sldId id="299" r:id="rId6"/>
    <p:sldId id="300" r:id="rId7"/>
    <p:sldId id="257" r:id="rId8"/>
    <p:sldId id="301" r:id="rId9"/>
    <p:sldId id="258" r:id="rId10"/>
    <p:sldId id="267" r:id="rId11"/>
    <p:sldId id="287" r:id="rId12"/>
    <p:sldId id="289" r:id="rId13"/>
    <p:sldId id="266" r:id="rId14"/>
    <p:sldId id="288" r:id="rId15"/>
    <p:sldId id="261" r:id="rId16"/>
    <p:sldId id="302" r:id="rId17"/>
    <p:sldId id="307" r:id="rId18"/>
    <p:sldId id="303" r:id="rId19"/>
    <p:sldId id="304" r:id="rId20"/>
    <p:sldId id="305" r:id="rId21"/>
    <p:sldId id="306" r:id="rId22"/>
    <p:sldId id="308" r:id="rId23"/>
    <p:sldId id="271" r:id="rId24"/>
    <p:sldId id="264" r:id="rId25"/>
    <p:sldId id="269" r:id="rId26"/>
    <p:sldId id="274" r:id="rId27"/>
    <p:sldId id="272" r:id="rId28"/>
    <p:sldId id="273" r:id="rId29"/>
    <p:sldId id="275" r:id="rId30"/>
    <p:sldId id="309" r:id="rId31"/>
    <p:sldId id="259" r:id="rId32"/>
    <p:sldId id="268" r:id="rId33"/>
    <p:sldId id="280" r:id="rId34"/>
    <p:sldId id="290" r:id="rId35"/>
    <p:sldId id="294" r:id="rId36"/>
    <p:sldId id="310" r:id="rId37"/>
    <p:sldId id="283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flscience.com/space/check-out-this-awesome-video-of-lightning-moving-across-the-us-seen-from-spac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earthquake.usgs.gov/earthquakes/feed/v1.0/kml.php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dinosaurpictures.org/ancient-earth#750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iugs-geoheritage.org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factsanddetails.com/world/cat51/sub323/item2212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364" y="1339976"/>
            <a:ext cx="8825658" cy="1481288"/>
          </a:xfrm>
        </p:spPr>
        <p:txBody>
          <a:bodyPr/>
          <a:lstStyle/>
          <a:p>
            <a:r>
              <a:rPr lang="en-US" dirty="0"/>
              <a:t>The earth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Cool vid: </a:t>
            </a:r>
            <a:r>
              <a:rPr lang="en-US" dirty="0">
                <a:hlinkClick r:id="rId2"/>
              </a:rPr>
              <a:t>https://www.iflscience.com/space/check-out-this-awesome-video-of-lightning-moving-across-the-us-seen-from-space/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546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blogs.oregonstate.edu/tastgt0909a/files/2009/09/Day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06327"/>
            <a:ext cx="10327558" cy="675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033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Continent – continent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classconnection.s3.amazonaws.com/188/flashcards/848188/png/continental_collision13213142702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20" y="2071561"/>
            <a:ext cx="11855879" cy="478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26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Ocean-ocean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alatlatequator.files.wordpress.com/2012/04/islan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42" y="1756652"/>
            <a:ext cx="8883378" cy="510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503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Ocean-continent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earthonlinemedia.com/ebooks/tpe_3e/tectonics_landforms/Plate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4" y="1916231"/>
            <a:ext cx="7624445" cy="494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061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3521852" cy="4533952"/>
          </a:xfrm>
        </p:spPr>
        <p:txBody>
          <a:bodyPr/>
          <a:lstStyle/>
          <a:p>
            <a:r>
              <a:rPr lang="en-US" dirty="0"/>
              <a:t>C-C to O-O divergence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explanet.info/images/Ch08/08_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787" y="452719"/>
            <a:ext cx="8448214" cy="640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218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www.mun.ca/biology/scarr/139411_Plate_Tectonics_(b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47" y="1623061"/>
            <a:ext cx="8724897" cy="523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758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 boundary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https://www.leeds.ac.uk/ruskinrocks/Geology%20pictures%20and%20files/Transform%20plate%20bound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0" y="1359911"/>
            <a:ext cx="8052119" cy="549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257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3379" y="2239294"/>
            <a:ext cx="2871287" cy="3063765"/>
          </a:xfrm>
        </p:spPr>
        <p:txBody>
          <a:bodyPr/>
          <a:lstStyle/>
          <a:p>
            <a:r>
              <a:rPr lang="en-US" dirty="0">
                <a:hlinkClick r:id="rId2"/>
              </a:rPr>
              <a:t>http://earthquake.usgs.gov/earthquakes/feed/v1.0/kml.php</a:t>
            </a:r>
            <a:endParaRPr lang="en-US" dirty="0"/>
          </a:p>
          <a:p>
            <a:endParaRPr lang="en-US" dirty="0"/>
          </a:p>
        </p:txBody>
      </p:sp>
      <p:pic>
        <p:nvPicPr>
          <p:cNvPr id="10242" name="Picture 2" descr="http://geology.com/articles/images/san-andreas-fault-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66672"/>
            <a:ext cx="6359722" cy="671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126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Andreas in 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s://upload.wikimedia.org/wikipedia/commons/thumb/0/04/Kluft-photo-Carrizo-Plain-Nov-2007-Img_0327.jpg/500px-Kluft-photo-Carrizo-Plain-Nov-2007-Img_03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0" y="1620877"/>
            <a:ext cx="7715159" cy="513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642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geology.uprm.edu/Morelock/1_image/fltoff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60" y="452718"/>
            <a:ext cx="9890669" cy="628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44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Structure of the earth.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 descr="http://www.solpass.org/science4-5/earth-space/images/earthcut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2928"/>
            <a:ext cx="7841974" cy="553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287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s://s-media-cache-ak0.pinimg.com/736x/f0/b7/6f/f0b76f950a16e55aeecf71d5c5afb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6" y="116958"/>
            <a:ext cx="9849073" cy="657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048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4645979" cy="3319182"/>
          </a:xfrm>
        </p:spPr>
        <p:txBody>
          <a:bodyPr/>
          <a:lstStyle/>
          <a:p>
            <a:r>
              <a:rPr lang="en-US" dirty="0" err="1"/>
              <a:t>Goto</a:t>
            </a:r>
            <a:r>
              <a:rPr lang="en-US" dirty="0"/>
              <a:t> google earth and look at all types of plate boundaries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291" y="42799"/>
            <a:ext cx="6442709" cy="681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03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about hot spots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Hawaii and the Galapagos</a:t>
            </a:r>
          </a:p>
          <a:p>
            <a:r>
              <a:rPr lang="en-US" dirty="0"/>
              <a:t>Columbia plateau, snake river plain, </a:t>
            </a:r>
            <a:r>
              <a:rPr lang="en-US" dirty="0" err="1"/>
              <a:t>yellowstone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64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http://www.uwstout.edu/faculty/scotta/images/s3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57" y="452718"/>
            <a:ext cx="9025606" cy="481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057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Map/St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0" y="511316"/>
            <a:ext cx="10463849" cy="626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983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s://62e528761d0685343e1c-f3d1b99a743ffa4142d9d7f1978d9686.ssl.cf2.rackcdn.com/files/12124/area14mp/y4w978gm-13405886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452718"/>
            <a:ext cx="7553325" cy="58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150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academic.brooklyn.cuny.edu/geology/grocha/plates/images/geo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578" y="0"/>
            <a:ext cx="6547272" cy="679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751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blue.utb.edu/paullgj/physci1417/Lectures/Gondwanaland_Glaci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26" y="576040"/>
            <a:ext cx="7324725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695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pubs.usgs.gov/gip/dynamic/graphics/Fig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942" y="863596"/>
            <a:ext cx="5799860" cy="425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428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opex.ucsd.edu/es10/lectures/lecture06/age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259" y="432964"/>
            <a:ext cx="7375341" cy="581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5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1884" y="1131570"/>
            <a:ext cx="5069536" cy="5577840"/>
          </a:xfrm>
        </p:spPr>
        <p:txBody>
          <a:bodyPr/>
          <a:lstStyle/>
          <a:p>
            <a:r>
              <a:rPr lang="en-US" dirty="0"/>
              <a:t>Crust less dense than what is below it.  </a:t>
            </a:r>
            <a:r>
              <a:rPr lang="en-US" dirty="0" err="1"/>
              <a:t>Etc</a:t>
            </a:r>
            <a:r>
              <a:rPr lang="en-US" dirty="0"/>
              <a:t>… </a:t>
            </a:r>
          </a:p>
          <a:p>
            <a:r>
              <a:rPr lang="en-US" dirty="0" err="1"/>
              <a:t>Mohorovicic</a:t>
            </a:r>
            <a:r>
              <a:rPr lang="en-US" dirty="0"/>
              <a:t> Discontinuity (Moho) – where the density increases at the bottom of the crust.  Boundary between the lithosphere and </a:t>
            </a:r>
            <a:r>
              <a:rPr lang="en-US" dirty="0" err="1"/>
              <a:t>aesthenosphere</a:t>
            </a:r>
            <a:endParaRPr lang="en-US" dirty="0"/>
          </a:p>
          <a:p>
            <a:r>
              <a:rPr lang="en-US" dirty="0"/>
              <a:t>Note, reverse topography at bottom of crust.</a:t>
            </a:r>
          </a:p>
        </p:txBody>
      </p:sp>
      <p:pic>
        <p:nvPicPr>
          <p:cNvPr id="2050" name="Picture 2" descr="http://scienceblogs.com/startswithabang/files/2011/09/Layers-of-Earth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07" y="-1"/>
            <a:ext cx="5645773" cy="684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546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DBBBB-6EC6-484C-B7CB-70D3D7785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819A7-83D9-4E17-B4AB-313176F6A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http://dinosaurpictures.org/ancient-earth#750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98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gweaver.net/techhigh/projects/period1_2/Yellowstone/Images/map_plate_tectonics_worl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69" y="331470"/>
            <a:ext cx="10289012" cy="647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850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crack.seismo.unr.edu/ftp/pub/louie/class/plate/harvard-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0" y="85061"/>
            <a:ext cx="10483331" cy="677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146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grist.files.wordpress.com/2012/07/7439877658_8f3faa07ee_b.jpeg?w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90" y="0"/>
            <a:ext cx="11359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4676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energy.usgs.gov/portals/0/Rooms/Geothermal/images/geothermal_lithoplatesL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452717"/>
            <a:ext cx="9066551" cy="623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07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Rock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cotf.edu/ete/images/modules/msese/earthsysflr/EFCycleP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505" y="452718"/>
            <a:ext cx="7262495" cy="646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9562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AA83E-0919-25CC-75F6-63D28668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06A4F-29DA-DBE2-E999-EDF0A5275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https://iugs-geoheritage.org/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439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08" y="990593"/>
            <a:ext cx="7185105" cy="5257807"/>
          </a:xfrm>
        </p:spPr>
      </p:pic>
    </p:spTree>
    <p:extLst>
      <p:ext uri="{BB962C8B-B14F-4D97-AF65-F5344CB8AC3E}">
        <p14:creationId xmlns:p14="http://schemas.microsoft.com/office/powerpoint/2010/main" val="2986806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relative thicknesses of the crust.  Also note that the lithosphere includes the crust and a bit of the upper mantle.</a:t>
            </a:r>
          </a:p>
        </p:txBody>
      </p:sp>
      <p:pic>
        <p:nvPicPr>
          <p:cNvPr id="3074" name="Picture 2" descr="http://web.mst.edu/%7Esgao/g51/plots/0829_12_lit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2893091"/>
            <a:ext cx="8031480" cy="396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875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oregonstate.edu/instruct/oer/earthquake/03-chapter-2_color-web-resources/image/Page_015_Figure_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46" y="0"/>
            <a:ext cx="11760654" cy="669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96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Oceanic crust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Oceanic (mafic) rocks.  </a:t>
            </a:r>
          </a:p>
          <a:p>
            <a:pPr lvl="1"/>
            <a:r>
              <a:rPr lang="en-US" dirty="0"/>
              <a:t>Denser than </a:t>
            </a:r>
            <a:r>
              <a:rPr lang="en-US" dirty="0" err="1"/>
              <a:t>felsics</a:t>
            </a:r>
            <a:endParaRPr lang="en-US" dirty="0"/>
          </a:p>
          <a:p>
            <a:pPr lvl="1"/>
            <a:r>
              <a:rPr lang="en-US" dirty="0"/>
              <a:t>Darker colored</a:t>
            </a:r>
          </a:p>
          <a:p>
            <a:pPr lvl="1"/>
            <a:r>
              <a:rPr lang="en-US" dirty="0"/>
              <a:t>Less silica, more iron/Mg</a:t>
            </a:r>
          </a:p>
          <a:p>
            <a:pPr lvl="1"/>
            <a:r>
              <a:rPr lang="en-US" dirty="0"/>
              <a:t>basalt</a:t>
            </a:r>
          </a:p>
          <a:p>
            <a:r>
              <a:rPr lang="en-US" dirty="0"/>
              <a:t>Continental (felsic) rocks</a:t>
            </a:r>
          </a:p>
          <a:p>
            <a:pPr lvl="1"/>
            <a:r>
              <a:rPr lang="en-US" dirty="0"/>
              <a:t>Lighter than </a:t>
            </a:r>
            <a:r>
              <a:rPr lang="en-US" dirty="0" err="1"/>
              <a:t>mafics</a:t>
            </a:r>
            <a:endParaRPr lang="en-US" dirty="0"/>
          </a:p>
          <a:p>
            <a:pPr lvl="1"/>
            <a:r>
              <a:rPr lang="en-US" dirty="0"/>
              <a:t>Lighter colored</a:t>
            </a:r>
          </a:p>
          <a:p>
            <a:pPr lvl="1"/>
            <a:r>
              <a:rPr lang="en-US" dirty="0"/>
              <a:t>More silica, less iron/Mg.</a:t>
            </a:r>
          </a:p>
          <a:p>
            <a:pPr lvl="1"/>
            <a:r>
              <a:rPr lang="en-US" dirty="0"/>
              <a:t>Granite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C3792-F66F-4450-8716-B0CFB87F3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353" y="452718"/>
            <a:ext cx="3619500" cy="2714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7C185E-E02A-48A4-8985-CA575153C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353" y="3690658"/>
            <a:ext cx="36195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01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Plate tectonics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crust of the earth is, basically, a bunch of pieces floating around on the asthenosphere.</a:t>
            </a:r>
          </a:p>
          <a:p>
            <a:r>
              <a:rPr lang="en-US" dirty="0"/>
              <a:t>These plates interact, forming surface topography</a:t>
            </a:r>
          </a:p>
          <a:p>
            <a:r>
              <a:rPr lang="en-US" dirty="0">
                <a:hlinkClick r:id="rId2"/>
              </a:rPr>
              <a:t>http://factsanddetails.com/world/cat51/sub323/item2212.html</a:t>
            </a:r>
            <a:r>
              <a:rPr lang="en-US" dirty="0"/>
              <a:t> - an excellent overview of plate tectonics.  Might be a good thing to read while studying.</a:t>
            </a:r>
          </a:p>
          <a:p>
            <a:r>
              <a:rPr lang="en-US" dirty="0"/>
              <a:t>Original idea published by Alfred Wegener in 1912.  </a:t>
            </a:r>
          </a:p>
          <a:p>
            <a:pPr lvl="1"/>
            <a:r>
              <a:rPr lang="en-US" dirty="0"/>
              <a:t>Laughed at because no one could explain the mechanism</a:t>
            </a:r>
          </a:p>
          <a:p>
            <a:pPr lvl="1"/>
            <a:r>
              <a:rPr lang="en-US" dirty="0"/>
              <a:t>Wasn’t until the 1960s-80s that technology and knowledge reached the point we could start to explain things.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17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ucl.ac.uk/EarthSci/people/lidunka/GEOL2014/Geophysics8%20-%20Thermal%20evolution/Heat_files/image05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61" y="136634"/>
            <a:ext cx="12009474" cy="670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713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earth.rice.edu/mtpe/geo/geosphere/topics/plates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43" y="546538"/>
            <a:ext cx="10441574" cy="607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3003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2412</TotalTime>
  <Words>307</Words>
  <Application>Microsoft Office PowerPoint</Application>
  <PresentationFormat>Widescreen</PresentationFormat>
  <Paragraphs>39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Century Gothic</vt:lpstr>
      <vt:lpstr>Wingdings 3</vt:lpstr>
      <vt:lpstr>Ion</vt:lpstr>
      <vt:lpstr>The earth</vt:lpstr>
      <vt:lpstr>3d Structure of the earth.</vt:lpstr>
      <vt:lpstr>PowerPoint Presentation</vt:lpstr>
      <vt:lpstr>PowerPoint Presentation</vt:lpstr>
      <vt:lpstr>PowerPoint Presentation</vt:lpstr>
      <vt:lpstr>Oceanic crust </vt:lpstr>
      <vt:lpstr>Plate tectonics</vt:lpstr>
      <vt:lpstr>PowerPoint Presentation</vt:lpstr>
      <vt:lpstr>PowerPoint Presentation</vt:lpstr>
      <vt:lpstr>PowerPoint Presentation</vt:lpstr>
      <vt:lpstr>Continent – continent convergence</vt:lpstr>
      <vt:lpstr>Ocean-ocean convergence</vt:lpstr>
      <vt:lpstr>Ocean-continent convergence</vt:lpstr>
      <vt:lpstr>C-C to O-O divergence</vt:lpstr>
      <vt:lpstr>PowerPoint Presentation</vt:lpstr>
      <vt:lpstr>Transform boundary</vt:lpstr>
      <vt:lpstr>PowerPoint Presentation</vt:lpstr>
      <vt:lpstr>San Andreas in CA</vt:lpstr>
      <vt:lpstr>PowerPoint Presentation</vt:lpstr>
      <vt:lpstr>PowerPoint Presentation</vt:lpstr>
      <vt:lpstr>Goto google earth and look at all types of plate boundaries</vt:lpstr>
      <vt:lpstr>Talk about hot spots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Rock Cycle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earth</dc:title>
  <dc:creator>Bob Office</dc:creator>
  <cp:lastModifiedBy>Bob Hickey</cp:lastModifiedBy>
  <cp:revision>33</cp:revision>
  <dcterms:created xsi:type="dcterms:W3CDTF">2014-11-05T18:17:49Z</dcterms:created>
  <dcterms:modified xsi:type="dcterms:W3CDTF">2022-11-15T17:23:53Z</dcterms:modified>
</cp:coreProperties>
</file>