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3" r:id="rId5"/>
    <p:sldId id="267" r:id="rId6"/>
    <p:sldId id="268" r:id="rId7"/>
    <p:sldId id="262" r:id="rId8"/>
    <p:sldId id="269" r:id="rId9"/>
    <p:sldId id="264" r:id="rId10"/>
    <p:sldId id="265" r:id="rId11"/>
    <p:sldId id="266" r:id="rId12"/>
    <p:sldId id="259" r:id="rId13"/>
    <p:sldId id="260" r:id="rId14"/>
    <p:sldId id="261" r:id="rId15"/>
    <p:sldId id="270" r:id="rId16"/>
    <p:sldId id="296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7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5" r:id="rId40"/>
    <p:sldId id="29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7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0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617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48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9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7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71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2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3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5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CA27E16-9E1B-4B8E-B3BC-537A4BC775A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562D7-9177-4D3D-94E3-5DB30016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47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the-hazel-tree.com/2013/08/21/piddocks-anything-but-borin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Weathering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543410"/>
          </a:xfrm>
        </p:spPr>
        <p:txBody>
          <a:bodyPr>
            <a:normAutofit/>
          </a:bodyPr>
          <a:lstStyle/>
          <a:p>
            <a:r>
              <a:rPr lang="en-US" dirty="0"/>
              <a:t>the various mechanical and chemical processes that cause exposed rock to decompose.  </a:t>
            </a:r>
          </a:p>
          <a:p>
            <a:r>
              <a:rPr lang="en-US" dirty="0"/>
              <a:t>Or.. Making big rocks into little rocks</a:t>
            </a:r>
          </a:p>
        </p:txBody>
      </p:sp>
    </p:spTree>
    <p:extLst>
      <p:ext uri="{BB962C8B-B14F-4D97-AF65-F5344CB8AC3E}">
        <p14:creationId xmlns:p14="http://schemas.microsoft.com/office/powerpoint/2010/main" val="2656922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www.geolsoc.org.uk/ks3/webdav/site/GSL/shared/images/education_and_careers/RockCycle/Processes/Weathering/chem%20weather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" y="2161384"/>
            <a:ext cx="6133828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068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natural form of acid rain.  Only carbonic acid </a:t>
            </a:r>
          </a:p>
          <a:p>
            <a:r>
              <a:rPr lang="en-US" dirty="0"/>
              <a:t>CO2 + H2O ------- H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  <a:p>
            <a:r>
              <a:rPr lang="en-US" dirty="0"/>
              <a:t>Relatively slow process</a:t>
            </a:r>
          </a:p>
          <a:p>
            <a:r>
              <a:rPr lang="en-US" dirty="0"/>
              <a:t>Attacks primarily limestone and marble.  Dissolves it!</a:t>
            </a:r>
          </a:p>
          <a:p>
            <a:r>
              <a:rPr lang="en-US" dirty="0"/>
              <a:t>Seeps in and along cracks </a:t>
            </a:r>
            <a:r>
              <a:rPr lang="en-US"/>
              <a:t>in rock.</a:t>
            </a:r>
            <a:endParaRPr lang="en-US" dirty="0"/>
          </a:p>
          <a:p>
            <a:r>
              <a:rPr lang="en-US" dirty="0"/>
              <a:t>Forms Karst topography (more next week)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21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s0.geograph.org.uk/photos/55/19/551913_782a8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132874"/>
            <a:ext cx="8966835" cy="67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8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Weathering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Frost wedging</a:t>
            </a:r>
          </a:p>
          <a:p>
            <a:r>
              <a:rPr lang="en-US" dirty="0"/>
              <a:t>Salt wedging</a:t>
            </a:r>
          </a:p>
          <a:p>
            <a:r>
              <a:rPr lang="en-US" dirty="0"/>
              <a:t>Heating/cooling (heat weathering)</a:t>
            </a:r>
          </a:p>
          <a:p>
            <a:r>
              <a:rPr lang="en-US" dirty="0"/>
              <a:t>Plants/animals</a:t>
            </a:r>
          </a:p>
          <a:p>
            <a:r>
              <a:rPr lang="en-US" dirty="0"/>
              <a:t>Exfoliation</a:t>
            </a:r>
          </a:p>
          <a:p>
            <a:r>
              <a:rPr lang="en-US" dirty="0"/>
              <a:t>Those pesky humans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2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6" y="403505"/>
            <a:ext cx="9404723" cy="1400530"/>
          </a:xfrm>
        </p:spPr>
        <p:txBody>
          <a:bodyPr/>
          <a:lstStyle/>
          <a:p>
            <a:r>
              <a:rPr lang="en-US" dirty="0"/>
              <a:t>Frost wedging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948748" cy="4195481"/>
          </a:xfrm>
        </p:spPr>
        <p:txBody>
          <a:bodyPr/>
          <a:lstStyle/>
          <a:p>
            <a:r>
              <a:rPr lang="en-US" dirty="0"/>
              <a:t>Obviously, need freeze/thaw</a:t>
            </a:r>
          </a:p>
          <a:p>
            <a:r>
              <a:rPr lang="en-US" dirty="0"/>
              <a:t>Remember, water expands when it freezes (9%)</a:t>
            </a:r>
          </a:p>
          <a:p>
            <a:r>
              <a:rPr lang="en-US" dirty="0"/>
              <a:t>Force exerted is more than enough to fracture any rock.</a:t>
            </a:r>
          </a:p>
        </p:txBody>
      </p:sp>
      <p:pic>
        <p:nvPicPr>
          <p:cNvPr id="1026" name="Picture 2" descr="http://regentsprep.org/regents/earthsci/units/weathering/frostwedg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90" y="1852169"/>
            <a:ext cx="6610350" cy="46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michaelsearthscience.weebly.com/uploads/1/4/4/4/14445576/7667773_orig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1" y="4252723"/>
            <a:ext cx="4637949" cy="24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each.albion.edu/jjn10/files/2010/10/frost-wedging-exampl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14" y="-14065"/>
            <a:ext cx="7327986" cy="44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101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F9314-FDF1-4704-925B-483475F1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E78CBD-700E-4A57-9A6A-8036C3CCB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7" y="750700"/>
            <a:ext cx="6428653" cy="5400069"/>
          </a:xfrm>
        </p:spPr>
      </p:pic>
    </p:spTree>
    <p:extLst>
      <p:ext uri="{BB962C8B-B14F-4D97-AF65-F5344CB8AC3E}">
        <p14:creationId xmlns:p14="http://schemas.microsoft.com/office/powerpoint/2010/main" val="1160790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4.bp.blogspot.com/_uNV-BS4Zdb4/TNcnPe0dYeI/AAAAAAAAGZM/CMefhxNZRRE/s1600/Classic+felsenmeer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18" y="0"/>
            <a:ext cx="8976632" cy="67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975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marlimillerphoto.com/images/W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-1"/>
            <a:ext cx="10215245" cy="685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4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 wedging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63" y="1595718"/>
            <a:ext cx="5114608" cy="5262282"/>
          </a:xfrm>
        </p:spPr>
        <p:txBody>
          <a:bodyPr/>
          <a:lstStyle/>
          <a:p>
            <a:r>
              <a:rPr lang="en-US" dirty="0"/>
              <a:t>Same as frost wedging, only salt instead of water.</a:t>
            </a:r>
          </a:p>
          <a:p>
            <a:r>
              <a:rPr lang="en-US" dirty="0"/>
              <a:t>Very dry climates.</a:t>
            </a:r>
          </a:p>
          <a:p>
            <a:r>
              <a:rPr lang="en-US" dirty="0"/>
              <a:t>Or.. Coastal regions where salty spray seeps in and evaporates.  </a:t>
            </a:r>
          </a:p>
          <a:p>
            <a:r>
              <a:rPr lang="en-US" dirty="0"/>
              <a:t>Called honeycomb or </a:t>
            </a:r>
            <a:r>
              <a:rPr lang="en-US" dirty="0" err="1"/>
              <a:t>tafoni</a:t>
            </a:r>
            <a:r>
              <a:rPr lang="en-US" dirty="0"/>
              <a:t> weathering.</a:t>
            </a:r>
          </a:p>
        </p:txBody>
      </p:sp>
      <p:pic>
        <p:nvPicPr>
          <p:cNvPr id="5122" name="Picture 2" descr="https://upload.wikimedia.org/wikipedia/commons/a/a8/Tafoni_at_Elgol,_Isle_of_Sky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0" y="1937802"/>
            <a:ext cx="7471410" cy="492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68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basic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Chemical </a:t>
            </a:r>
          </a:p>
          <a:p>
            <a:r>
              <a:rPr lang="en-US" dirty="0"/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173018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upload.wikimedia.org/wikipedia/commons/thumb/1/12/Tafoni_03.jpg/350px-Tafoni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7480"/>
            <a:ext cx="5556127" cy="41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justinblackphoto.com/wordpress/wp-content/uploads/2012/11/20120913-P_JBE1688-1331x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40" y="3628"/>
            <a:ext cx="6499860" cy="488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348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tafo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8990"/>
            <a:ext cx="5244444" cy="350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1/11/HoneycombWeatheringCambrianIsra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44" y="0"/>
            <a:ext cx="6947556" cy="52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474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namibia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www.colourbox.com/preview/9959594-tafoni-wheatering-in-namib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857"/>
            <a:ext cx="8629650" cy="57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2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weathering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63" y="1853248"/>
            <a:ext cx="4565968" cy="4195481"/>
          </a:xfrm>
        </p:spPr>
        <p:txBody>
          <a:bodyPr/>
          <a:lstStyle/>
          <a:p>
            <a:r>
              <a:rPr lang="en-US" dirty="0"/>
              <a:t>More thermal expansion on the outside of rocks than the inside.  Puts differential stress on the rock.  Eventually rounding and busting it up like an onion.</a:t>
            </a:r>
          </a:p>
          <a:p>
            <a:endParaRPr lang="en-US" dirty="0"/>
          </a:p>
        </p:txBody>
      </p:sp>
      <p:pic>
        <p:nvPicPr>
          <p:cNvPr id="9218" name="Picture 2" descr="http://uregina.ca/%7Esauchyn/geog323/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380377"/>
            <a:ext cx="7334250" cy="547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932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linlaoshi4thgrade.weebly.com/uploads/2/2/0/9/22094890/8594416.png?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1" y="3040380"/>
            <a:ext cx="7038105" cy="37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295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3"/>
            <a:ext cx="9155430" cy="6866573"/>
          </a:xfrm>
        </p:spPr>
      </p:pic>
    </p:spTree>
    <p:extLst>
      <p:ext uri="{BB962C8B-B14F-4D97-AF65-F5344CB8AC3E}">
        <p14:creationId xmlns:p14="http://schemas.microsoft.com/office/powerpoint/2010/main" val="3840587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2" y="25344"/>
            <a:ext cx="9110208" cy="6832656"/>
          </a:xfrm>
        </p:spPr>
      </p:pic>
    </p:spTree>
    <p:extLst>
      <p:ext uri="{BB962C8B-B14F-4D97-AF65-F5344CB8AC3E}">
        <p14:creationId xmlns:p14="http://schemas.microsoft.com/office/powerpoint/2010/main" val="2897234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64530"/>
            <a:ext cx="9057959" cy="6793470"/>
          </a:xfrm>
        </p:spPr>
      </p:pic>
    </p:spTree>
    <p:extLst>
      <p:ext uri="{BB962C8B-B14F-4D97-AF65-F5344CB8AC3E}">
        <p14:creationId xmlns:p14="http://schemas.microsoft.com/office/powerpoint/2010/main" val="609760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BB95-0D1E-A383-49D0-7C8557C8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5"/>
            <a:ext cx="1452465" cy="706971"/>
          </a:xfrm>
        </p:spPr>
        <p:txBody>
          <a:bodyPr/>
          <a:lstStyle/>
          <a:p>
            <a:r>
              <a:rPr lang="en-US" sz="1600" dirty="0"/>
              <a:t>Cabo San Lucas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40632A-DFFA-40B8-C46B-1EBF1CE55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29" y="11486"/>
            <a:ext cx="5134885" cy="68465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E37D6-681A-90F9-40EF-90E230EEF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9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0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and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Directly attacking/dissolving the rocks.  Lichen (technically, this is chemical weathering)</a:t>
            </a:r>
          </a:p>
          <a:p>
            <a:r>
              <a:rPr lang="en-US" dirty="0"/>
              <a:t>Tree roots</a:t>
            </a:r>
          </a:p>
          <a:p>
            <a:r>
              <a:rPr lang="en-US" dirty="0"/>
              <a:t>Burrowing animals</a:t>
            </a:r>
          </a:p>
          <a:p>
            <a:pPr lvl="1"/>
            <a:r>
              <a:rPr lang="en-US" dirty="0"/>
              <a:t>Moving stuff around, or directly boring into rocks</a:t>
            </a:r>
          </a:p>
        </p:txBody>
      </p:sp>
    </p:spTree>
    <p:extLst>
      <p:ext uri="{BB962C8B-B14F-4D97-AF65-F5344CB8AC3E}">
        <p14:creationId xmlns:p14="http://schemas.microsoft.com/office/powerpoint/2010/main" val="392398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Weathering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Oxidation</a:t>
            </a:r>
          </a:p>
          <a:p>
            <a:r>
              <a:rPr lang="en-US" dirty="0" err="1"/>
              <a:t>Hydrolosis</a:t>
            </a:r>
            <a:endParaRPr lang="en-US" dirty="0"/>
          </a:p>
          <a:p>
            <a:r>
              <a:rPr lang="en-US" dirty="0"/>
              <a:t>Carbonation</a:t>
            </a:r>
          </a:p>
          <a:p>
            <a:endParaRPr lang="en-US" dirty="0"/>
          </a:p>
          <a:p>
            <a:r>
              <a:rPr lang="en-US" dirty="0"/>
              <a:t>Higher temperatures and higher moisture content accelerate these processes.</a:t>
            </a:r>
          </a:p>
          <a:p>
            <a:r>
              <a:rPr lang="en-US" dirty="0"/>
              <a:t>Involves a change in the chemistry of the rock, going from one mineral to another.</a:t>
            </a:r>
          </a:p>
        </p:txBody>
      </p:sp>
    </p:spTree>
    <p:extLst>
      <p:ext uri="{BB962C8B-B14F-4D97-AF65-F5344CB8AC3E}">
        <p14:creationId xmlns:p14="http://schemas.microsoft.com/office/powerpoint/2010/main" val="735071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Lichens!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053" y="1469988"/>
            <a:ext cx="4200208" cy="5227992"/>
          </a:xfrm>
        </p:spPr>
        <p:txBody>
          <a:bodyPr/>
          <a:lstStyle/>
          <a:p>
            <a:r>
              <a:rPr lang="en-US" dirty="0"/>
              <a:t>A combination of algae and fungus.</a:t>
            </a:r>
          </a:p>
          <a:p>
            <a:r>
              <a:rPr lang="en-US" dirty="0"/>
              <a:t>Secrete an acid which dissolves rocks (chemical weathering) to be used as food.</a:t>
            </a:r>
          </a:p>
        </p:txBody>
      </p:sp>
      <p:pic>
        <p:nvPicPr>
          <p:cNvPr id="11266" name="Picture 2" descr="http://drawandshoot.files.wordpress.com/2012/04/lichen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08" y="1634490"/>
            <a:ext cx="7845392" cy="519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22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www.saguaro-juniper.com/i_and_i/lichens/05-01_tt_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04"/>
            <a:ext cx="9063990" cy="679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933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webspace.ship.edu/cjwolt/geology/slides/JPG/BR_rock1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12" y="1508761"/>
            <a:ext cx="8132288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05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bretonmarcus.weebly.com/uploads/1/1/8/1/11814123/1539668.png?4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994"/>
            <a:ext cx="6149340" cy="461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epod.usra.edu/.a/6a0105371bb32c970b017c3270f324970b-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40" y="0"/>
            <a:ext cx="5992160" cy="39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98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cdnstatic.visualizeus.com/thumbs/ab/04/weathering,awesome,roots,tree-ab04012ca35a772b69e49f1dfd822a8a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27"/>
            <a:ext cx="8698230" cy="652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879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right next to your house are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4.bp.blogspot.com/_TPrpiIn31Lw/S_O47MLGjsI/AAAAAAAAAEE/jTRYcaoGhy4/s1600/biological+weathering+kirs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07630"/>
            <a:ext cx="7391400" cy="55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53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s://d5a69af930b67ed199d6-bb7fd020772cbf1cd099f3b22c712b0b.ssl.cf2.rackcdn.com/FehGGYI03t_1415215849951.jpg?rasterSignature=387a0d6f8e44a5c07415810e1854dee3&amp;theme=Five%20Seven%20Five&amp;imageFilter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"/>
            <a:ext cx="9132570" cy="68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49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54EF55-164E-43B5-A78B-B22B0F65D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3038475"/>
            <a:ext cx="5086350" cy="3819525"/>
          </a:xfrm>
        </p:spPr>
      </p:pic>
      <p:pic>
        <p:nvPicPr>
          <p:cNvPr id="18434" name="Picture 2" descr="https://cdn.thinglink.me/api/image/513382268543172610/1240/10/scaletowid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9" y="2877842"/>
            <a:ext cx="6207851" cy="37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43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0" name="Picture 4" descr="https://natureinfocus.files.wordpress.com/2011/05/p1200945bblo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96"/>
            <a:ext cx="6858000" cy="69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natureinfocus.files.wordpress.com/2013/11/image24.jpg?w=584&amp;h=7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27000"/>
            <a:ext cx="5048250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83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4033-3255-46C8-A8BA-1F19DABF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5653-6954-4099-9675-45B74AAEE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https://the-hazel-tree.com/2013/08/21/piddocks-anything-but-boring/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91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a change in iron minerals – decomposing to iron oxide.  </a:t>
            </a:r>
          </a:p>
          <a:p>
            <a:pPr lvl="1"/>
            <a:r>
              <a:rPr lang="en-US" dirty="0"/>
              <a:t>Commonly known as rust.</a:t>
            </a:r>
          </a:p>
        </p:txBody>
      </p:sp>
    </p:spTree>
    <p:extLst>
      <p:ext uri="{BB962C8B-B14F-4D97-AF65-F5344CB8AC3E}">
        <p14:creationId xmlns:p14="http://schemas.microsoft.com/office/powerpoint/2010/main" val="2785203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human action?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Talk about some things humans do to increase weathering, both chemical </a:t>
            </a:r>
            <a:r>
              <a:rPr lang="en-US"/>
              <a:t>and physical.</a:t>
            </a:r>
          </a:p>
        </p:txBody>
      </p:sp>
    </p:spTree>
    <p:extLst>
      <p:ext uri="{BB962C8B-B14F-4D97-AF65-F5344CB8AC3E}">
        <p14:creationId xmlns:p14="http://schemas.microsoft.com/office/powerpoint/2010/main" val="1365536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pebblescience.org/images/Oxidation-in-A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5795"/>
            <a:ext cx="6549390" cy="46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eachers.sduhsd.net/hherms/herms/GEOLOGY/weathering/pain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52" y="0"/>
            <a:ext cx="6976748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00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skywalker.cochise.edu/wellerr/vrtglg/ha-maui/6maui-red-oxidation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7974"/>
            <a:ext cx="609600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ummitpost.org/images/medium/552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83" y="0"/>
            <a:ext cx="5952417" cy="40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43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5" y="2948940"/>
            <a:ext cx="12118087" cy="3909060"/>
          </a:xfrm>
        </p:spPr>
      </p:pic>
    </p:spTree>
    <p:extLst>
      <p:ext uri="{BB962C8B-B14F-4D97-AF65-F5344CB8AC3E}">
        <p14:creationId xmlns:p14="http://schemas.microsoft.com/office/powerpoint/2010/main" val="351714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Hydrolosis</a:t>
            </a:r>
            <a:r>
              <a:rPr lang="en-US" dirty="0"/>
              <a:t>.  The most important chemical weathering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plus feldspar minerals (what most igneous rocks are made from) under the right conditions gives you clay minerals.</a:t>
            </a:r>
          </a:p>
          <a:p>
            <a:r>
              <a:rPr lang="en-US" dirty="0"/>
              <a:t>Clay is then really easy to move.</a:t>
            </a:r>
          </a:p>
        </p:txBody>
      </p:sp>
      <p:pic>
        <p:nvPicPr>
          <p:cNvPr id="3076" name="Picture 4" descr="https://www.ucl.ac.uk/earth-sciences/impact/geology/london/stpancras/images/gran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2732837"/>
            <a:ext cx="3848100" cy="412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1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marlimillerphoto.com/images/WE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7"/>
            <a:ext cx="10138410" cy="68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4383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295</TotalTime>
  <Words>375</Words>
  <Application>Microsoft Office PowerPoint</Application>
  <PresentationFormat>Widescreen</PresentationFormat>
  <Paragraphs>59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Century Gothic</vt:lpstr>
      <vt:lpstr>Wingdings 3</vt:lpstr>
      <vt:lpstr>Ion</vt:lpstr>
      <vt:lpstr>Weathering</vt:lpstr>
      <vt:lpstr>Two basic types</vt:lpstr>
      <vt:lpstr>Chemical Weathering</vt:lpstr>
      <vt:lpstr>Oxidation</vt:lpstr>
      <vt:lpstr>PowerPoint Presentation</vt:lpstr>
      <vt:lpstr>PowerPoint Presentation</vt:lpstr>
      <vt:lpstr>PowerPoint Presentation</vt:lpstr>
      <vt:lpstr>Hydrolosis.  The most important chemical weathering process</vt:lpstr>
      <vt:lpstr>PowerPoint Presentation</vt:lpstr>
      <vt:lpstr>PowerPoint Presentation</vt:lpstr>
      <vt:lpstr>Carbonation</vt:lpstr>
      <vt:lpstr>PowerPoint Presentation</vt:lpstr>
      <vt:lpstr>Physical Weathering</vt:lpstr>
      <vt:lpstr>Frost wedging</vt:lpstr>
      <vt:lpstr>PowerPoint Presentation</vt:lpstr>
      <vt:lpstr>PowerPoint Presentation</vt:lpstr>
      <vt:lpstr>PowerPoint Presentation</vt:lpstr>
      <vt:lpstr>PowerPoint Presentation</vt:lpstr>
      <vt:lpstr>Salt wedging</vt:lpstr>
      <vt:lpstr>PowerPoint Presentation</vt:lpstr>
      <vt:lpstr>PowerPoint Presentation</vt:lpstr>
      <vt:lpstr>namibia</vt:lpstr>
      <vt:lpstr>Heat weathering</vt:lpstr>
      <vt:lpstr>PowerPoint Presentation</vt:lpstr>
      <vt:lpstr>PowerPoint Presentation</vt:lpstr>
      <vt:lpstr>PowerPoint Presentation</vt:lpstr>
      <vt:lpstr>PowerPoint Presentation</vt:lpstr>
      <vt:lpstr>Cabo San Lucas</vt:lpstr>
      <vt:lpstr>Plants and animals</vt:lpstr>
      <vt:lpstr>Lichens!</vt:lpstr>
      <vt:lpstr>PowerPoint Presentation</vt:lpstr>
      <vt:lpstr>Tree roots</vt:lpstr>
      <vt:lpstr>PowerPoint Presentation</vt:lpstr>
      <vt:lpstr>PowerPoint Presentation</vt:lpstr>
      <vt:lpstr>Trees right next to your house are bad</vt:lpstr>
      <vt:lpstr>PowerPoint Presentation</vt:lpstr>
      <vt:lpstr>PowerPoint Presentation</vt:lpstr>
      <vt:lpstr>PowerPoint Presentation</vt:lpstr>
      <vt:lpstr>PowerPoint Presentation</vt:lpstr>
      <vt:lpstr>What about human action?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Weathering</dc:title>
  <dc:creator>Bob</dc:creator>
  <cp:lastModifiedBy>Bob Hickey</cp:lastModifiedBy>
  <cp:revision>11</cp:revision>
  <dcterms:created xsi:type="dcterms:W3CDTF">2016-02-16T17:37:34Z</dcterms:created>
  <dcterms:modified xsi:type="dcterms:W3CDTF">2022-11-15T17:14:46Z</dcterms:modified>
</cp:coreProperties>
</file>