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80" r:id="rId5"/>
    <p:sldId id="273" r:id="rId6"/>
    <p:sldId id="266" r:id="rId7"/>
    <p:sldId id="261" r:id="rId8"/>
    <p:sldId id="270" r:id="rId9"/>
    <p:sldId id="271" r:id="rId10"/>
    <p:sldId id="267" r:id="rId11"/>
    <p:sldId id="259" r:id="rId12"/>
    <p:sldId id="275" r:id="rId13"/>
    <p:sldId id="276" r:id="rId14"/>
    <p:sldId id="277" r:id="rId15"/>
    <p:sldId id="278" r:id="rId16"/>
    <p:sldId id="284" r:id="rId17"/>
    <p:sldId id="285" r:id="rId18"/>
    <p:sldId id="289" r:id="rId19"/>
    <p:sldId id="286" r:id="rId20"/>
    <p:sldId id="287" r:id="rId21"/>
    <p:sldId id="288" r:id="rId22"/>
    <p:sldId id="290" r:id="rId23"/>
    <p:sldId id="279" r:id="rId24"/>
    <p:sldId id="281" r:id="rId25"/>
    <p:sldId id="283" r:id="rId26"/>
    <p:sldId id="282" r:id="rId27"/>
    <p:sldId id="294" r:id="rId28"/>
    <p:sldId id="298" r:id="rId29"/>
    <p:sldId id="291" r:id="rId30"/>
    <p:sldId id="299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5" autoAdjust="0"/>
    <p:restoredTop sz="94660"/>
  </p:normalViewPr>
  <p:slideViewPr>
    <p:cSldViewPr snapToGrid="0">
      <p:cViewPr varScale="1">
        <p:scale>
          <a:sx n="132" d="100"/>
          <a:sy n="132" d="100"/>
        </p:scale>
        <p:origin x="138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arthquake.usgs.gov/" TargetMode="External"/><Relationship Id="rId2" Type="http://schemas.openxmlformats.org/officeDocument/2006/relationships/hyperlink" Target="http://earthquake.usgs.gov/earthquakes/map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arthquake.usgs.gov/earthquakes/feed/v1.0/kml.php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1700_Cascadia_earthquake" TargetMode="External"/><Relationship Id="rId2" Type="http://schemas.openxmlformats.org/officeDocument/2006/relationships/hyperlink" Target="https://magazine.wsu.edu/web-extra/the-dangers-of-a-major-cascadia-earthquake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taiwan+quake+2018&amp;client=firefox-b-1-ab&amp;source=lnms&amp;tbm=isch&amp;sa=X&amp;ved=0ahUKEwiV66TT16LgAhUTHXwKHYkgBIMQ_AUIDygC&amp;biw=1758&amp;bih=1276" TargetMode="External"/><Relationship Id="rId2" Type="http://schemas.openxmlformats.org/officeDocument/2006/relationships/hyperlink" Target="https://en.wikipedia.org/wiki/2018_Hualien_earthquake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nationalgeographic.org/resource/tohoku-earthquake-and-tsunami" TargetMode="External"/><Relationship Id="rId2" Type="http://schemas.openxmlformats.org/officeDocument/2006/relationships/hyperlink" Target="https://www.livescience.com/39110-japan-2011-earthquake-tsunami-fact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3.nhk.or.jp/nhkworld/en/ondemand/video/3016087/" TargetMode="External"/><Relationship Id="rId5" Type="http://schemas.openxmlformats.org/officeDocument/2006/relationships/hyperlink" Target="https://www.youtube.com/watch?v=OvG8LGKyC24" TargetMode="External"/><Relationship Id="rId4" Type="http://schemas.openxmlformats.org/officeDocument/2006/relationships/hyperlink" Target="https://www.youtube.com/watch?v=Wn4rNcPKrno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attletimes.com/seattle-news/was-new-tsunami-maps-show-how-long-it-would-take-to-walk-to-safety/" TargetMode="External"/><Relationship Id="rId2" Type="http://schemas.openxmlformats.org/officeDocument/2006/relationships/hyperlink" Target="http://emergency.cdc.gov/disasters/earthquakes/during.asp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hyperlink" Target="https://www.dailymotion.com/video/x6ciavh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sgs.gov/media/images/2018-long-term-national-seismic-hazard-map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i.imgur.com/bd6kCkS.gifv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Lists_of_earthquakes#Deadliest_earthquake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Earthquakes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33368" y="4385732"/>
            <a:ext cx="8426757" cy="1405467"/>
          </a:xfrm>
        </p:spPr>
        <p:txBody>
          <a:bodyPr/>
          <a:lstStyle/>
          <a:p>
            <a:r>
              <a:rPr lang="en-US" dirty="0">
                <a:hlinkClick r:id="rId2"/>
              </a:rPr>
              <a:t>http://earthquake.usgs.gov/earthquakes/map/</a:t>
            </a:r>
            <a:r>
              <a:rPr lang="en-US" dirty="0"/>
              <a:t> </a:t>
            </a:r>
          </a:p>
          <a:p>
            <a:r>
              <a:rPr lang="en-US" dirty="0">
                <a:hlinkClick r:id="rId3"/>
              </a:rPr>
              <a:t>https://earthquake.usgs.gov/</a:t>
            </a:r>
            <a:r>
              <a:rPr lang="en-US" dirty="0"/>
              <a:t> (all kinds of great earthquake info)</a:t>
            </a:r>
          </a:p>
          <a:p>
            <a:r>
              <a:rPr lang="en-US" dirty="0">
                <a:hlinkClick r:id="rId4"/>
              </a:rPr>
              <a:t>https://earthquake.usgs.gov/earthquakes/feed/v1.0/kml.php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8761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Build on rock, not dirt.  And especially not muddy sediments.</a:t>
            </a:r>
          </a:p>
          <a:p>
            <a:r>
              <a:rPr lang="en-US" dirty="0"/>
              <a:t>Wood&gt;steel&gt;concrete&gt;brick.  Beware glass.</a:t>
            </a:r>
          </a:p>
          <a:p>
            <a:r>
              <a:rPr lang="en-US" dirty="0"/>
              <a:t>Avoid exposure to tsunamis.</a:t>
            </a:r>
          </a:p>
          <a:p>
            <a:r>
              <a:rPr lang="en-US" dirty="0"/>
              <a:t>Less tall buildings.</a:t>
            </a:r>
          </a:p>
          <a:p>
            <a:r>
              <a:rPr lang="en-US" dirty="0"/>
              <a:t>Earthquake engineering (basically, put buildings on shock absorbers/rollers.</a:t>
            </a:r>
          </a:p>
          <a:p>
            <a:r>
              <a:rPr lang="en-US" dirty="0"/>
              <a:t>Flat areas.</a:t>
            </a:r>
          </a:p>
        </p:txBody>
      </p:sp>
    </p:spTree>
    <p:extLst>
      <p:ext uri="{BB962C8B-B14F-4D97-AF65-F5344CB8AC3E}">
        <p14:creationId xmlns:p14="http://schemas.microsoft.com/office/powerpoint/2010/main" val="204213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23" y="2947595"/>
            <a:ext cx="11127462" cy="3279673"/>
          </a:xfrm>
        </p:spPr>
      </p:pic>
    </p:spTree>
    <p:extLst>
      <p:ext uri="{BB962C8B-B14F-4D97-AF65-F5344CB8AC3E}">
        <p14:creationId xmlns:p14="http://schemas.microsoft.com/office/powerpoint/2010/main" val="987666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Cascadia quakes?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https://magazine.wsu.edu/web-extra/the-dangers-of-a-major-cascadia-earthquake/</a:t>
            </a:r>
            <a:endParaRPr lang="en-US" dirty="0"/>
          </a:p>
          <a:p>
            <a:r>
              <a:rPr lang="en-US" dirty="0">
                <a:hlinkClick r:id="rId3"/>
              </a:rPr>
              <a:t>https://en.wikipedia.org/wiki/1700_Cascadia_earthquake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699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Nisqually quake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2001, </a:t>
            </a:r>
            <a:r>
              <a:rPr lang="en-US" dirty="0" err="1"/>
              <a:t>feb</a:t>
            </a:r>
            <a:r>
              <a:rPr lang="en-US" dirty="0"/>
              <a:t> 28</a:t>
            </a:r>
          </a:p>
          <a:p>
            <a:r>
              <a:rPr lang="en-US" dirty="0"/>
              <a:t>6.8</a:t>
            </a:r>
          </a:p>
          <a:p>
            <a:r>
              <a:rPr lang="en-US" dirty="0"/>
              <a:t>11AM</a:t>
            </a:r>
          </a:p>
          <a:p>
            <a:r>
              <a:rPr lang="en-US" dirty="0"/>
              <a:t>No deaths, 400 injuries</a:t>
            </a:r>
          </a:p>
          <a:p>
            <a:endParaRPr lang="en-US" dirty="0"/>
          </a:p>
        </p:txBody>
      </p:sp>
      <p:pic>
        <p:nvPicPr>
          <p:cNvPr id="6148" name="Picture 4" descr="https://upload.wikimedia.org/wikipedia/commons/b/b0/Nisqually_Earthquake_ShakeMap_Oct_13_2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911" y="3341"/>
            <a:ext cx="5904089" cy="685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761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mediad.publicbroadcasting.net/p/kplu/files/201102/Nisqually%20Earthqua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upload.wikimedia.org/wikipedia/commons/b/bc/FEMA_-_1433_-_Photograph_by_Kevin_Galvin_taken_on_03-04-2001_in_Washingt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1835348"/>
            <a:ext cx="7429500" cy="502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7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www.wsdot.wa.gov/NR/rdonlyres/CA2E81DC-B7E2-449F-BE6D-F1EB725315A7/0/US101_sidesl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67022" cy="424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your.kingcounty.gov/kcdot/roads/cip/addlcontent/Gallery/Images/300197_crrai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778" y="2074333"/>
            <a:ext cx="6378222" cy="478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450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http://escweb.wr.usgs.gov/nsmp-data/data_sets/20010228_1/images/olympia/pico-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2" y="0"/>
            <a:ext cx="9022115" cy="676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8925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Alaska. Good Friday quake.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1964.  5:36PM.  27 March</a:t>
            </a:r>
          </a:p>
          <a:p>
            <a:r>
              <a:rPr lang="en-US" dirty="0"/>
              <a:t>139 deaths (landslides and tsunamis)</a:t>
            </a:r>
          </a:p>
          <a:p>
            <a:r>
              <a:rPr lang="en-US" dirty="0"/>
              <a:t>9.2.  Near Anchorage.</a:t>
            </a:r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most powerful recorded.</a:t>
            </a:r>
          </a:p>
        </p:txBody>
      </p:sp>
      <p:pic>
        <p:nvPicPr>
          <p:cNvPr id="14340" name="Picture 4" descr="http://earthquake.usgs.gov/earthquakes/events/alaska1964/img/map-2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73" y="903110"/>
            <a:ext cx="5753027" cy="5954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2738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s://upload.wikimedia.org/wikipedia/commons/4/4e/AlaskaQuake-FourthA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92" y="174852"/>
            <a:ext cx="8585729" cy="6609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9351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https://upload.wikimedia.org/wikipedia/commons/a/ae/Good_Friday_Earthquake_at_Turnagain_A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0" y="279399"/>
            <a:ext cx="8648700" cy="618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210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release caused by shifts in the earth’s crust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1" y="2279121"/>
            <a:ext cx="10131425" cy="3649133"/>
          </a:xfrm>
        </p:spPr>
        <p:txBody>
          <a:bodyPr/>
          <a:lstStyle/>
          <a:p>
            <a:r>
              <a:rPr lang="en-US" dirty="0"/>
              <a:t>Plate tectonics.  Tie to types of plate interactions. Largest at subduction zones.</a:t>
            </a:r>
          </a:p>
          <a:p>
            <a:r>
              <a:rPr lang="en-US" dirty="0"/>
              <a:t>Humans:  lakes, fracking, nukes, mining</a:t>
            </a:r>
          </a:p>
          <a:p>
            <a:r>
              <a:rPr lang="en-US" dirty="0"/>
              <a:t>Epicenter (location above the focus)</a:t>
            </a:r>
          </a:p>
          <a:p>
            <a:r>
              <a:rPr lang="en-US" dirty="0"/>
              <a:t>Focus (where it happens)</a:t>
            </a:r>
          </a:p>
          <a:p>
            <a:endParaRPr lang="en-US" dirty="0"/>
          </a:p>
        </p:txBody>
      </p:sp>
      <p:pic>
        <p:nvPicPr>
          <p:cNvPr id="2050" name="Picture 2" descr="http://www.antonine-education.co.uk/Salters/BLD/epicentr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3438877"/>
            <a:ext cx="4165600" cy="342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3448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http://www.adn.com/sites/default/files/styles/ad_slideshow_normal/public/1964%20Alaska%20Earthquake%2012.jpg?itok=1SK0bk7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256116"/>
            <a:ext cx="9689218" cy="644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5950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https://upload.wikimedia.org/wikipedia/en/1/1b/Earthquake-March-27-1964-Alaska-Government-Hill-Scho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7638"/>
            <a:ext cx="8661399" cy="660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6728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sort of wave?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http://cdn.theatlantic.com/assets/media/img/photo/2014/05/1964-alaskas-good-friday-earthquake/a01_aeq00071/main_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466" y="1532378"/>
            <a:ext cx="7992533" cy="532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8605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1989 Loma </a:t>
            </a:r>
            <a:r>
              <a:rPr lang="en-US" dirty="0" err="1"/>
              <a:t>Prieta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6.9</a:t>
            </a:r>
          </a:p>
          <a:p>
            <a:r>
              <a:rPr lang="en-US" dirty="0"/>
              <a:t>17 October, 5PM</a:t>
            </a:r>
          </a:p>
          <a:p>
            <a:r>
              <a:rPr lang="en-US" dirty="0"/>
              <a:t>63 deaths, 3757 injuries.</a:t>
            </a:r>
          </a:p>
          <a:p>
            <a:r>
              <a:rPr lang="en-US" dirty="0"/>
              <a:t>Occurred during a world series game  in CA</a:t>
            </a:r>
          </a:p>
          <a:p>
            <a:endParaRPr lang="en-US" dirty="0"/>
          </a:p>
        </p:txBody>
      </p:sp>
      <p:pic>
        <p:nvPicPr>
          <p:cNvPr id="9220" name="Picture 4" descr="https://upload.wikimedia.org/wikipedia/commons/8/8c/1989_Loma_Prieta_Shake_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979" y="-28067"/>
            <a:ext cx="4651022" cy="688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9842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2" y="2142067"/>
            <a:ext cx="3491088" cy="3649133"/>
          </a:xfrm>
        </p:spPr>
        <p:txBody>
          <a:bodyPr/>
          <a:lstStyle/>
          <a:p>
            <a:r>
              <a:rPr lang="en-US" dirty="0"/>
              <a:t>42 of the deaths were freeway collapse.</a:t>
            </a:r>
          </a:p>
          <a:p>
            <a:r>
              <a:rPr lang="en-US" dirty="0"/>
              <a:t>Relatively few, as folks were at or watching the game, not on the roads.</a:t>
            </a:r>
          </a:p>
        </p:txBody>
      </p:sp>
      <p:pic>
        <p:nvPicPr>
          <p:cNvPr id="4" name="Picture 2" descr="http://thetruthwins.com/wp-content/uploads/2014/03/Earthquake-Freeway-Collap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605" y="1643063"/>
            <a:ext cx="7774395" cy="519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1205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2" name="Picture 4" descr="http://cdn.theatlantic.com/assets/media/img/photo/2014/01/the-northridge-earthquake-20-years-ago-today/n07_05784968/main_900.jpg?14205052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142875"/>
            <a:ext cx="10082036" cy="6642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933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http://cdn.abclocal.go.com/content/kgo/images/cms/LP_QUAKE%20GALLERY_1280X720_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209549"/>
            <a:ext cx="9925050" cy="558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1798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64153-9881-4EE7-80EC-5BD267019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Taiwan quake. 6 </a:t>
            </a:r>
            <a:r>
              <a:rPr lang="en-US" dirty="0" err="1"/>
              <a:t>feb</a:t>
            </a:r>
            <a:r>
              <a:rPr lang="en-US" dirty="0"/>
              <a:t> 2018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909D4-B383-4B31-9CA9-58D5184D9B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https://en.wikipedia.org/wiki/2018_Hualien_earthquake</a:t>
            </a:r>
            <a:endParaRPr lang="en-US" dirty="0"/>
          </a:p>
          <a:p>
            <a:r>
              <a:rPr lang="en-US" dirty="0">
                <a:hlinkClick r:id="rId3"/>
              </a:rPr>
              <a:t>https://www.google.com/search?q=taiwan+quake+2018&amp;client=firefox-b-1-ab&amp;source=lnms&amp;tbm=isch&amp;sa=X&amp;ved=0ahUKEwiV66TT16LgAhUTHXwKHYkgBIMQ_AUIDygC&amp;biw=1758&amp;bih=1276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4682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C2B6E-C24A-426E-8D2B-FAF4FFF70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Tohuku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C2380-CD97-4391-955B-3E4FB35F9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972799" cy="4715933"/>
          </a:xfrm>
        </p:spPr>
        <p:txBody>
          <a:bodyPr>
            <a:normAutofit/>
          </a:bodyPr>
          <a:lstStyle/>
          <a:p>
            <a:r>
              <a:rPr lang="en-US" dirty="0"/>
              <a:t>March 2011</a:t>
            </a:r>
          </a:p>
          <a:p>
            <a:r>
              <a:rPr lang="en-US" dirty="0"/>
              <a:t>Mag 9</a:t>
            </a:r>
          </a:p>
          <a:p>
            <a:r>
              <a:rPr lang="en-US" dirty="0"/>
              <a:t>Massive tsunamis</a:t>
            </a:r>
          </a:p>
          <a:p>
            <a:r>
              <a:rPr lang="en-US" dirty="0"/>
              <a:t>Fukushima reactors</a:t>
            </a:r>
          </a:p>
          <a:p>
            <a:r>
              <a:rPr lang="en-US" dirty="0"/>
              <a:t>16k+ deaths</a:t>
            </a:r>
          </a:p>
          <a:p>
            <a:r>
              <a:rPr lang="en-US" dirty="0">
                <a:hlinkClick r:id="rId2"/>
              </a:rPr>
              <a:t>https://www.livescience.com/39110-japan-2011-earthquake-tsunami-facts.html</a:t>
            </a:r>
            <a:endParaRPr lang="en-US" dirty="0"/>
          </a:p>
          <a:p>
            <a:r>
              <a:rPr lang="en-US" dirty="0"/>
              <a:t>Google pics and tsunami vids</a:t>
            </a:r>
          </a:p>
          <a:p>
            <a:r>
              <a:rPr lang="en-US" dirty="0">
                <a:hlinkClick r:id="rId3"/>
              </a:rPr>
              <a:t>https://education.nationalgeographic.org/resource/tohoku-earthquake-and-tsunami</a:t>
            </a:r>
            <a:endParaRPr lang="en-US" dirty="0"/>
          </a:p>
          <a:p>
            <a:r>
              <a:rPr lang="en-US" dirty="0">
                <a:hlinkClick r:id="rId4"/>
              </a:rPr>
              <a:t>https://www.youtube.com/watch?v=Wn4rNcPKrno</a:t>
            </a:r>
            <a:endParaRPr lang="en-US" dirty="0"/>
          </a:p>
          <a:p>
            <a:r>
              <a:rPr lang="en-US" dirty="0">
                <a:hlinkClick r:id="rId5"/>
              </a:rPr>
              <a:t>https://www.youtube.com/watch?v=OvG8LGKyC24</a:t>
            </a:r>
            <a:endParaRPr lang="en-US" dirty="0"/>
          </a:p>
          <a:p>
            <a:r>
              <a:rPr lang="en-US" dirty="0">
                <a:hlinkClick r:id="rId6"/>
              </a:rPr>
              <a:t>https://www3.nhk.or.jp/nhkworld/en/ondemand/video/3016087/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8616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88" y="1822027"/>
            <a:ext cx="6043812" cy="1606973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hlinkClick r:id="rId2"/>
              </a:rPr>
              <a:t>http://emergency.cdc.gov/disasters/earthquakes/during.asp</a:t>
            </a:r>
            <a:endParaRPr lang="en-US" dirty="0"/>
          </a:p>
          <a:p>
            <a:r>
              <a:rPr lang="en-US" dirty="0">
                <a:hlinkClick r:id="rId3"/>
              </a:rPr>
              <a:t>https://www.seattletimes.com/seattle-news/was-new-tsunami-maps-show-how-long-it-would-take-to-walk-to-safety/</a:t>
            </a:r>
            <a:endParaRPr lang="en-US" dirty="0"/>
          </a:p>
          <a:p>
            <a:r>
              <a:rPr lang="en-US" dirty="0">
                <a:hlinkClick r:id="rId4"/>
              </a:rPr>
              <a:t>https://www.dailymotion.com/video/x6ciavh</a:t>
            </a:r>
            <a:r>
              <a:rPr lang="en-US" dirty="0"/>
              <a:t> cool overall, but at 32 minutes, a bit of a spiel about building quake proof buildings.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9684F88-01B8-4F64-90FC-2A0606F373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9607" y="598645"/>
            <a:ext cx="5982393" cy="625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304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Richter scale.  Log scale, 1-10</a:t>
            </a:r>
          </a:p>
          <a:p>
            <a:r>
              <a:rPr lang="en-US" dirty="0"/>
              <a:t>Below 3, pretty much you can’t feel them</a:t>
            </a:r>
          </a:p>
          <a:p>
            <a:r>
              <a:rPr lang="en-US" dirty="0"/>
              <a:t>3-7, the earth moves for you</a:t>
            </a:r>
          </a:p>
          <a:p>
            <a:r>
              <a:rPr lang="en-US" dirty="0"/>
              <a:t>7+  Danger zone, depending….</a:t>
            </a:r>
          </a:p>
        </p:txBody>
      </p:sp>
      <p:pic>
        <p:nvPicPr>
          <p:cNvPr id="4" name="Picture 4" descr="http://www.sms-tsunami-warning.com/theme/tsunami/img/earthquake-effects-table.jpg">
            <a:extLst>
              <a:ext uri="{FF2B5EF4-FFF2-40B4-BE49-F238E27FC236}">
                <a16:creationId xmlns:a16="http://schemas.microsoft.com/office/drawing/2014/main" id="{B55A05DD-83C1-4375-991D-4CCD65B5A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893" y="425513"/>
            <a:ext cx="6866107" cy="636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8797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00C60-BC3A-4E69-97A3-94360CAA1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17466-08DF-494A-A4E2-9EE505569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hlinkClick r:id="rId2"/>
              </a:rPr>
              <a:t>https://www.usgs.gov/media/images/2018-long-term-national-seismic-hazard-map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843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www.dnr.wa.gov/pictures/ger/ger_hazards_eq_mag_freq_11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123824"/>
            <a:ext cx="11137194" cy="660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624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Shock waves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 waves (primary) fastest</a:t>
            </a:r>
          </a:p>
          <a:p>
            <a:r>
              <a:rPr lang="en-US" dirty="0"/>
              <a:t>S waves (secondary).</a:t>
            </a:r>
          </a:p>
          <a:p>
            <a:r>
              <a:rPr lang="en-US" dirty="0"/>
              <a:t>Rayleigh waves.</a:t>
            </a:r>
          </a:p>
        </p:txBody>
      </p:sp>
      <p:pic>
        <p:nvPicPr>
          <p:cNvPr id="3074" name="Picture 2" descr="http://www.sms-tsunami-warning.com/theme/tsunami/img/p-and-s-wav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039" y="-1"/>
            <a:ext cx="4879961" cy="362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i.ytimg.com/vi/WZ3EaEay3YM/hq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663" y="3623733"/>
            <a:ext cx="4312356" cy="323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497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500,000 earthquakes occur each year, detectable with current instrumentation. About 100,000 of these can be felt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111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Shaking (yup, the earth moved)</a:t>
            </a:r>
          </a:p>
          <a:p>
            <a:r>
              <a:rPr lang="en-US" dirty="0"/>
              <a:t>Landslides and avalanches</a:t>
            </a:r>
          </a:p>
          <a:p>
            <a:r>
              <a:rPr lang="en-US" dirty="0"/>
              <a:t>Fires (rupturing fire/gas lines)  San Fran.</a:t>
            </a:r>
          </a:p>
          <a:p>
            <a:r>
              <a:rPr lang="en-US" dirty="0"/>
              <a:t>Soil Liquefaction </a:t>
            </a:r>
            <a:r>
              <a:rPr lang="en-US" dirty="0">
                <a:hlinkClick r:id="rId2"/>
              </a:rPr>
              <a:t>https://i.imgur.com/bd6kCkS.gifv</a:t>
            </a:r>
            <a:r>
              <a:rPr lang="en-US" dirty="0"/>
              <a:t> </a:t>
            </a:r>
          </a:p>
          <a:p>
            <a:r>
              <a:rPr lang="en-US" dirty="0"/>
              <a:t>Tsunamis and Floods (Quake Lake)</a:t>
            </a:r>
          </a:p>
        </p:txBody>
      </p:sp>
    </p:spTree>
    <p:extLst>
      <p:ext uri="{BB962C8B-B14F-4D97-AF65-F5344CB8AC3E}">
        <p14:creationId xmlns:p14="http://schemas.microsoft.com/office/powerpoint/2010/main" val="620730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Killers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1556.  Shaanxi.  China.  830,000+ killed.  Loess caves.</a:t>
            </a:r>
          </a:p>
          <a:p>
            <a:r>
              <a:rPr lang="en-US" dirty="0"/>
              <a:t>1976 Tangshan.  China  240k – 655k.  Deadliest of 20</a:t>
            </a:r>
            <a:r>
              <a:rPr lang="en-US" baseline="30000" dirty="0"/>
              <a:t>th</a:t>
            </a:r>
            <a:r>
              <a:rPr lang="en-US" dirty="0"/>
              <a:t> Century.  Only a 7.8.  Cheap building collapse.</a:t>
            </a:r>
          </a:p>
          <a:p>
            <a:r>
              <a:rPr lang="en-US" dirty="0"/>
              <a:t>1960. Chile. Largest recorded at 9.8.   Double the energy release of the next largest.  2-6k dead.  Many tsunamis across the pacific, including </a:t>
            </a:r>
            <a:r>
              <a:rPr lang="en-US" dirty="0" err="1"/>
              <a:t>tatering</a:t>
            </a:r>
            <a:r>
              <a:rPr lang="en-US" dirty="0"/>
              <a:t> Hilo.</a:t>
            </a:r>
          </a:p>
          <a:p>
            <a:r>
              <a:rPr lang="en-US" dirty="0"/>
              <a:t>Good Friday Quake.  Anchorage, AK.  1964.  9.2. 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https://en.wikipedia.org/wiki/Lists_of_earthquakes#Deadliest_earthquakes</a:t>
            </a:r>
            <a:r>
              <a:rPr lang="en-US" dirty="0"/>
              <a:t>  scroll up and down on this page, many cool things.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318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Circle size = deaths.</a:t>
            </a:r>
          </a:p>
          <a:p>
            <a:r>
              <a:rPr lang="en-US" dirty="0"/>
              <a:t>(elementary school kid on vacation story)</a:t>
            </a:r>
          </a:p>
          <a:p>
            <a:endParaRPr lang="en-US" dirty="0"/>
          </a:p>
        </p:txBody>
      </p:sp>
      <p:pic>
        <p:nvPicPr>
          <p:cNvPr id="1026" name="Picture 2" descr="http://upload.wikimedia.org/wikipedia/commons/thumb/6/67/USGS_magnitude_8_earthquakes_since_1900.svg/512px-USGS_magnitude_8_earthquakes_since_1900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340" y="0"/>
            <a:ext cx="6849660" cy="684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5286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TC103457452[[fn=Celestial]]</Template>
  <TotalTime>214</TotalTime>
  <Words>726</Words>
  <Application>Microsoft Office PowerPoint</Application>
  <PresentationFormat>Widescreen</PresentationFormat>
  <Paragraphs>83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Celestial</vt:lpstr>
      <vt:lpstr>Earthquakes</vt:lpstr>
      <vt:lpstr>Energy release caused by shifts in the earth’s crust</vt:lpstr>
      <vt:lpstr>Measuring!</vt:lpstr>
      <vt:lpstr>PowerPoint Presentation</vt:lpstr>
      <vt:lpstr>Shock waves</vt:lpstr>
      <vt:lpstr>500,000 earthquakes occur each year, detectable with current instrumentation. About 100,000 of these can be felt</vt:lpstr>
      <vt:lpstr>Effects</vt:lpstr>
      <vt:lpstr>The Killers</vt:lpstr>
      <vt:lpstr>PowerPoint Presentation</vt:lpstr>
      <vt:lpstr>Some tips</vt:lpstr>
      <vt:lpstr>PowerPoint Presentation</vt:lpstr>
      <vt:lpstr>Cascadia quakes?</vt:lpstr>
      <vt:lpstr>Nisqually quake</vt:lpstr>
      <vt:lpstr>PowerPoint Presentation</vt:lpstr>
      <vt:lpstr>PowerPoint Presentation</vt:lpstr>
      <vt:lpstr>PowerPoint Presentation</vt:lpstr>
      <vt:lpstr>Alaska. Good Friday quake.</vt:lpstr>
      <vt:lpstr>PowerPoint Presentation</vt:lpstr>
      <vt:lpstr>PowerPoint Presentation</vt:lpstr>
      <vt:lpstr>PowerPoint Presentation</vt:lpstr>
      <vt:lpstr>PowerPoint Presentation</vt:lpstr>
      <vt:lpstr>What sort of wave?</vt:lpstr>
      <vt:lpstr>1989 Loma Prieta</vt:lpstr>
      <vt:lpstr>PowerPoint Presentation</vt:lpstr>
      <vt:lpstr>PowerPoint Presentation</vt:lpstr>
      <vt:lpstr>PowerPoint Presentation</vt:lpstr>
      <vt:lpstr>Taiwan quake. 6 feb 2018</vt:lpstr>
      <vt:lpstr>Tohuku</vt:lpstr>
      <vt:lpstr>What to do?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Earthquakes</dc:title>
  <dc:creator>Bob Office</dc:creator>
  <cp:lastModifiedBy>Robert Hickey</cp:lastModifiedBy>
  <cp:revision>29</cp:revision>
  <dcterms:created xsi:type="dcterms:W3CDTF">2014-11-14T18:29:48Z</dcterms:created>
  <dcterms:modified xsi:type="dcterms:W3CDTF">2023-10-23T15:07:57Z</dcterms:modified>
</cp:coreProperties>
</file>